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Lst>
  <p:notesMasterIdLst>
    <p:notesMasterId r:id="rId16"/>
  </p:notesMasterIdLst>
  <p:handoutMasterIdLst>
    <p:handoutMasterId r:id="rId17"/>
  </p:handoutMasterIdLst>
  <p:sldIdLst>
    <p:sldId id="344" r:id="rId2"/>
    <p:sldId id="338" r:id="rId3"/>
    <p:sldId id="289" r:id="rId4"/>
    <p:sldId id="312" r:id="rId5"/>
    <p:sldId id="340" r:id="rId6"/>
    <p:sldId id="335" r:id="rId7"/>
    <p:sldId id="341" r:id="rId8"/>
    <p:sldId id="342" r:id="rId9"/>
    <p:sldId id="315" r:id="rId10"/>
    <p:sldId id="311" r:id="rId11"/>
    <p:sldId id="343" r:id="rId12"/>
    <p:sldId id="313" r:id="rId13"/>
    <p:sldId id="325" r:id="rId14"/>
    <p:sldId id="299" r:id="rId1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384F60-E02E-9A84-0589-E502A0F216E0}" name="Törhagen Nathalie" initials="NT" userId="S::nathalie.torhagen@lansstyrelsen.se::10f00b49-7edc-49f3-a814-b1de3e841cdd" providerId="AD"/>
  <p188:author id="{70C6E28A-BA1F-99F9-844D-E1A7DCE81AB6}" name="Billberg Annika" initials="AB" userId="S::annika.billberg@lansstyrelsen.se::618aec7f-1541-4a13-8730-4fe3cc81b8a2" providerId="AD"/>
  <p188:author id="{ACD9E5A2-6E9B-0C6B-0388-EA37059DC9D3}" name="Nylén Josef" initials="JN" userId="S::josef.nylen@lansstyrelsen.se::1ba890b3-8267-4768-8ebc-c2eb3cad6f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lmcrantz, Josefine" initials="PJ" lastIdx="17" clrIdx="0">
    <p:extLst>
      <p:ext uri="{19B8F6BF-5375-455C-9EA6-DF929625EA0E}">
        <p15:presenceInfo xmlns:p15="http://schemas.microsoft.com/office/powerpoint/2012/main" userId="S-1-5-21-712506356-857472417-2889543072-152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FFFFFF"/>
    <a:srgbClr val="28607E"/>
    <a:srgbClr val="C7D8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3" autoAdjust="0"/>
    <p:restoredTop sz="83898" autoAdjust="0"/>
  </p:normalViewPr>
  <p:slideViewPr>
    <p:cSldViewPr snapToGrid="0" showGuides="1">
      <p:cViewPr varScale="1">
        <p:scale>
          <a:sx n="49" d="100"/>
          <a:sy n="49" d="100"/>
        </p:scale>
        <p:origin x="600" y="5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6" d="100"/>
          <a:sy n="86" d="100"/>
        </p:scale>
        <p:origin x="386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D74BD3DF-CE6C-1CBE-A4CC-97EA5A268C9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5EC8D63-5521-5EEB-CA1D-8D3677E6CBC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5D299B0-5CEE-4687-BF4C-95A28CFF805C}" type="datetimeFigureOut">
              <a:rPr lang="sv-SE" smtClean="0"/>
              <a:t>2026-06-12</a:t>
            </a:fld>
            <a:endParaRPr lang="sv-SE"/>
          </a:p>
        </p:txBody>
      </p:sp>
      <p:sp>
        <p:nvSpPr>
          <p:cNvPr id="4" name="Platshållare för sidfot 3">
            <a:extLst>
              <a:ext uri="{FF2B5EF4-FFF2-40B4-BE49-F238E27FC236}">
                <a16:creationId xmlns:a16="http://schemas.microsoft.com/office/drawing/2014/main" id="{EC549094-7443-ABD0-8D15-5FDD567B864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8DB85D46-1C6B-B2CC-A830-4373B46568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A605F5A-8D3B-4E18-9D49-C486ABAA02FD}" type="slidenum">
              <a:rPr lang="sv-SE" smtClean="0"/>
              <a:t>‹#›</a:t>
            </a:fld>
            <a:endParaRPr lang="sv-SE"/>
          </a:p>
        </p:txBody>
      </p:sp>
    </p:spTree>
    <p:extLst>
      <p:ext uri="{BB962C8B-B14F-4D97-AF65-F5344CB8AC3E}">
        <p14:creationId xmlns:p14="http://schemas.microsoft.com/office/powerpoint/2010/main" val="16169862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AB711F-BB5E-4F8A-B156-0693A17A5B5F}" type="datetimeFigureOut">
              <a:rPr lang="sv-SE" smtClean="0"/>
              <a:t>2026-06-12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4E0CB3-5D35-4228-B766-F7964E27F889}" type="slidenum">
              <a:rPr lang="sv-SE" smtClean="0"/>
              <a:t>‹#›</a:t>
            </a:fld>
            <a:endParaRPr lang="sv-SE"/>
          </a:p>
        </p:txBody>
      </p:sp>
    </p:spTree>
    <p:extLst>
      <p:ext uri="{BB962C8B-B14F-4D97-AF65-F5344CB8AC3E}">
        <p14:creationId xmlns:p14="http://schemas.microsoft.com/office/powerpoint/2010/main" val="3973385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Information om strålskydd för arbetsgivare och arbetstagare är framtagen i samarbete mellan länsstyrelserna i Halland, Kalmar, Uppsala och Västerbottens län, Myndigheten för civilt försvar samt Strålsäkerhetsmyndigheten. Informationen i den här presentationen är en översiktlig och förenklad version av den information som finns i de digitala broschyrerna Personalstrålskydd vid en radiologisk nödsituation för arbetsgivare, respektive arbetstagare.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endParaRPr lang="sv-SE" dirty="0"/>
          </a:p>
        </p:txBody>
      </p:sp>
      <p:sp>
        <p:nvSpPr>
          <p:cNvPr id="4" name="Platshållare för bildnummer 3"/>
          <p:cNvSpPr>
            <a:spLocks noGrp="1"/>
          </p:cNvSpPr>
          <p:nvPr>
            <p:ph type="sldNum" sz="quarter" idx="5"/>
          </p:nvPr>
        </p:nvSpPr>
        <p:spPr/>
        <p:txBody>
          <a:bodyPr/>
          <a:lstStyle/>
          <a:p>
            <a:fld id="{284E0CB3-5D35-4228-B766-F7964E27F889}" type="slidenum">
              <a:rPr lang="sv-SE" smtClean="0"/>
              <a:t>3</a:t>
            </a:fld>
            <a:endParaRPr lang="sv-SE"/>
          </a:p>
        </p:txBody>
      </p:sp>
    </p:spTree>
    <p:extLst>
      <p:ext uri="{BB962C8B-B14F-4D97-AF65-F5344CB8AC3E}">
        <p14:creationId xmlns:p14="http://schemas.microsoft.com/office/powerpoint/2010/main" val="29503041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Efter att ha utfört arbete i ett område med radioaktivt nedfall är det viktigt att du rengör dig från radioaktiva ämnen i de fall skyddsutrustningen inte använts på rätt sätt. Radioaktiva ämnen som fastnat på din hud, kläder eller i håret kan leda till att du får in ämnen i kroppen. För att minska risken för exponering av radioaktiva ämnen ska du byta kläder, tvätta händerna och duscha. Tänk på att hålla huvudet bakåt när du duschar huvudet och håret så undviker du att radioaktiva partiklar kommer i ögonen eller i munnen. Duschvattnet behöver inte omhändertas på något speciellt sätt.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Kläder som byts efter ett arbetspass kan tvättas och därefter användas som vanligt. Förbrukade engångsprodukter ska omhändertas på säkert sätt. I broschyren finns mer information om hur det går till. </a:t>
            </a:r>
          </a:p>
        </p:txBody>
      </p:sp>
      <p:sp>
        <p:nvSpPr>
          <p:cNvPr id="4" name="Platshållare för bildnummer 3"/>
          <p:cNvSpPr>
            <a:spLocks noGrp="1"/>
          </p:cNvSpPr>
          <p:nvPr>
            <p:ph type="sldNum" sz="quarter" idx="5"/>
          </p:nvPr>
        </p:nvSpPr>
        <p:spPr/>
        <p:txBody>
          <a:bodyPr/>
          <a:lstStyle/>
          <a:p>
            <a:fld id="{284E0CB3-5D35-4228-B766-F7964E27F889}" type="slidenum">
              <a:rPr lang="sv-SE" smtClean="0"/>
              <a:t>12</a:t>
            </a:fld>
            <a:endParaRPr lang="sv-SE"/>
          </a:p>
        </p:txBody>
      </p:sp>
    </p:spTree>
    <p:extLst>
      <p:ext uri="{BB962C8B-B14F-4D97-AF65-F5344CB8AC3E}">
        <p14:creationId xmlns:p14="http://schemas.microsoft.com/office/powerpoint/2010/main" val="2347431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Broschyrerna är digitala och kan laddas ner på Strålsäkerhetsmyndighetens webbplats. Sök på personalstrålskydd så hittar du dem. Det är tillåtet att trycka upp materialet. På länsstyrelsernas webbplatser finns information om länsstyrelsernas planering och beredskap för en kärnteknisk olycka. Sök kärnenergiberedskap hos din länsstyrelse för att läsa mer. </a:t>
            </a:r>
          </a:p>
        </p:txBody>
      </p:sp>
      <p:sp>
        <p:nvSpPr>
          <p:cNvPr id="4" name="Platshållare för bildnummer 3"/>
          <p:cNvSpPr>
            <a:spLocks noGrp="1"/>
          </p:cNvSpPr>
          <p:nvPr>
            <p:ph type="sldNum" sz="quarter" idx="5"/>
          </p:nvPr>
        </p:nvSpPr>
        <p:spPr/>
        <p:txBody>
          <a:bodyPr/>
          <a:lstStyle/>
          <a:p>
            <a:fld id="{284E0CB3-5D35-4228-B766-F7964E27F889}" type="slidenum">
              <a:rPr lang="sv-SE" smtClean="0"/>
              <a:t>13</a:t>
            </a:fld>
            <a:endParaRPr lang="sv-SE"/>
          </a:p>
        </p:txBody>
      </p:sp>
    </p:spTree>
    <p:extLst>
      <p:ext uri="{BB962C8B-B14F-4D97-AF65-F5344CB8AC3E}">
        <p14:creationId xmlns:p14="http://schemas.microsoft.com/office/powerpoint/2010/main" val="2311514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84E0CB3-5D35-4228-B766-F7964E27F889}" type="slidenum">
              <a:rPr lang="sv-SE" smtClean="0"/>
              <a:t>14</a:t>
            </a:fld>
            <a:endParaRPr lang="sv-SE"/>
          </a:p>
        </p:txBody>
      </p:sp>
    </p:spTree>
    <p:extLst>
      <p:ext uri="{BB962C8B-B14F-4D97-AF65-F5344CB8AC3E}">
        <p14:creationId xmlns:p14="http://schemas.microsoft.com/office/powerpoint/2010/main" val="1392571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1">
              <a:buFont typeface="Courier New" panose="02070309020205020404" pitchFamily="49" charset="0"/>
              <a:buNone/>
            </a:pPr>
            <a:r>
              <a:rPr lang="sv-SE" dirty="0">
                <a:solidFill>
                  <a:srgbClr val="FF0000"/>
                </a:solidFill>
              </a:rPr>
              <a:t>Personalstrålskydd är åtgärder som arbetsgivaren måste göra för att skydda personal som behöver arbeta vid en kärnteknisk händelse där utsläpp av radioaktiva ämnen kan ha skett. </a:t>
            </a:r>
          </a:p>
          <a:p>
            <a:pPr lvl="1">
              <a:buFont typeface="Courier New" panose="02070309020205020404" pitchFamily="49" charset="0"/>
              <a:buNone/>
            </a:pPr>
            <a:r>
              <a:rPr lang="sv-SE" dirty="0">
                <a:solidFill>
                  <a:srgbClr val="FF0000"/>
                </a:solidFill>
              </a:rPr>
              <a:t>Det övergripande målen för strålskydd är att undvika allvarliga akuta skador och att minska risken för sena skador.  </a:t>
            </a:r>
          </a:p>
          <a:p>
            <a:pPr lvl="1">
              <a:buFont typeface="Courier New" panose="02070309020205020404" pitchFamily="49" charset="0"/>
              <a:buNone/>
            </a:pPr>
            <a:r>
              <a:rPr lang="sv-SE" sz="1200" b="0" i="0" kern="1200" dirty="0">
                <a:solidFill>
                  <a:schemeClr val="tx1"/>
                </a:solidFill>
                <a:effectLst/>
                <a:latin typeface="+mn-lt"/>
                <a:ea typeface="+mn-ea"/>
                <a:cs typeface="+mn-cs"/>
              </a:rPr>
              <a:t>Joniserande strålning är strålning med hög energi, som kan skada kroppen. (Till skillnad från vanlig bakgrundsstrålning som kommer från berggrunden, rymden och den egna kroppen.)</a:t>
            </a:r>
            <a:endParaRPr lang="sv-SE" b="0" dirty="0">
              <a:solidFill>
                <a:srgbClr val="FF0000"/>
              </a:solidFill>
            </a:endParaRPr>
          </a:p>
          <a:p>
            <a:pPr lvl="1">
              <a:buFont typeface="Courier New" panose="02070309020205020404" pitchFamily="49" charset="0"/>
              <a:buNone/>
            </a:pPr>
            <a:endParaRPr lang="sv-SE" dirty="0">
              <a:solidFill>
                <a:srgbClr val="FF0000"/>
              </a:solidFill>
            </a:endParaRPr>
          </a:p>
          <a:p>
            <a:pPr lvl="1">
              <a:buFont typeface="Courier New" panose="02070309020205020404" pitchFamily="49" charset="0"/>
              <a:buNone/>
            </a:pPr>
            <a:r>
              <a:rPr lang="sv-SE" dirty="0">
                <a:solidFill>
                  <a:srgbClr val="FF0000"/>
                </a:solidFill>
              </a:rPr>
              <a:t>Det är arbetsgivarens ansvar att se till att strålskyddet optimeras. Broschyrerna ger stöd i det arbetet och där finns mer utförlig information om vad strålskydd är, vilka lagar som reglerar arbetet, vad joniserande strålning är för något, hur man övervakar stråldoser, hur man skyddar sig mot joniserande strålning, om skyddsutrustning och om skyddsåtgärder. </a:t>
            </a:r>
          </a:p>
          <a:p>
            <a:pPr marL="457200" marR="0" lvl="1"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sv-SE" dirty="0">
              <a:solidFill>
                <a:srgbClr val="FF0000"/>
              </a:solidFill>
            </a:endParaRPr>
          </a:p>
          <a:p>
            <a:pPr marL="457200" marR="0" lvl="1"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r>
              <a:rPr lang="sv-SE" dirty="0">
                <a:solidFill>
                  <a:srgbClr val="FF0000"/>
                </a:solidFill>
              </a:rPr>
              <a:t>Det finns en enklare </a:t>
            </a:r>
            <a:r>
              <a:rPr lang="sv-SE" b="1" dirty="0">
                <a:solidFill>
                  <a:srgbClr val="FF0000"/>
                </a:solidFill>
              </a:rPr>
              <a:t>broschyr</a:t>
            </a:r>
            <a:r>
              <a:rPr lang="sv-SE" dirty="0">
                <a:solidFill>
                  <a:srgbClr val="FF0000"/>
                </a:solidFill>
              </a:rPr>
              <a:t> som riktar sig till </a:t>
            </a:r>
            <a:r>
              <a:rPr lang="sv-SE" b="1" dirty="0">
                <a:solidFill>
                  <a:srgbClr val="FF0000"/>
                </a:solidFill>
              </a:rPr>
              <a:t>arbetstagare (röd bård) </a:t>
            </a:r>
            <a:r>
              <a:rPr lang="sv-SE" dirty="0">
                <a:solidFill>
                  <a:srgbClr val="FF0000"/>
                </a:solidFill>
              </a:rPr>
              <a:t>och en mer utförlig </a:t>
            </a:r>
            <a:r>
              <a:rPr lang="sv-SE" b="1" dirty="0">
                <a:solidFill>
                  <a:srgbClr val="FF0000"/>
                </a:solidFill>
              </a:rPr>
              <a:t>(blå bård) som riktar sig till arbetsgivare</a:t>
            </a:r>
            <a:r>
              <a:rPr lang="sv-SE" dirty="0">
                <a:solidFill>
                  <a:srgbClr val="FF0000"/>
                </a:solidFill>
              </a:rPr>
              <a:t> som har arbetsmiljö- och personalansvar. </a:t>
            </a:r>
          </a:p>
          <a:p>
            <a:pPr lvl="1">
              <a:buFont typeface="Courier New" panose="02070309020205020404" pitchFamily="49" charset="0"/>
              <a:buNone/>
            </a:pPr>
            <a:endParaRPr lang="sv-SE" dirty="0">
              <a:solidFill>
                <a:srgbClr val="FF0000"/>
              </a:solidFill>
            </a:endParaRPr>
          </a:p>
        </p:txBody>
      </p:sp>
      <p:sp>
        <p:nvSpPr>
          <p:cNvPr id="4" name="Platshållare för bildnummer 3"/>
          <p:cNvSpPr>
            <a:spLocks noGrp="1"/>
          </p:cNvSpPr>
          <p:nvPr>
            <p:ph type="sldNum" sz="quarter" idx="5"/>
          </p:nvPr>
        </p:nvSpPr>
        <p:spPr/>
        <p:txBody>
          <a:bodyPr/>
          <a:lstStyle/>
          <a:p>
            <a:fld id="{284E0CB3-5D35-4228-B766-F7964E27F889}" type="slidenum">
              <a:rPr lang="sv-SE" smtClean="0"/>
              <a:t>4</a:t>
            </a:fld>
            <a:endParaRPr lang="sv-SE"/>
          </a:p>
        </p:txBody>
      </p:sp>
    </p:spTree>
    <p:extLst>
      <p:ext uri="{BB962C8B-B14F-4D97-AF65-F5344CB8AC3E}">
        <p14:creationId xmlns:p14="http://schemas.microsoft.com/office/powerpoint/2010/main" val="2932117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CB0E2-0E22-0D06-6FDC-843E527423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FE8A6EE-334D-84C2-7667-979EC93FF95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10B64BF-BF15-9631-1FA0-15637E780311}"/>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Om det inträffar en radiologisk nödsituation, till exempel en kärnkraftsolycka med radioaktivt utsläpp, kan vissa yrkesgrupper inom samhällsviktig verksamhet behöva arbeta i områden där det finns förhöjda strålningsnivåer. Det kan gälla yrkesgrupper inom vård, hemtjänst, räddningstjänst, polis, transporter, infrastruktur och VA-verksamhet, fastighetsskötsel och livsmedelsproduktion.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kern="1200" dirty="0">
              <a:solidFill>
                <a:schemeClr val="tx1"/>
              </a:solidFill>
              <a:effectLst/>
              <a:latin typeface="+mn-lt"/>
              <a:ea typeface="+mn-ea"/>
              <a:cs typeface="+mn-cs"/>
            </a:endParaRPr>
          </a:p>
          <a:p>
            <a:r>
              <a:rPr lang="sv-SE" dirty="0"/>
              <a:t>Det finns särskilda regler som rör ditt skydd, dina rättigheter och dina skyldigheter. Vi kommer att gå igenom dem i den här presentationen. </a:t>
            </a:r>
          </a:p>
        </p:txBody>
      </p:sp>
      <p:sp>
        <p:nvSpPr>
          <p:cNvPr id="4" name="Platshållare för bildnummer 3">
            <a:extLst>
              <a:ext uri="{FF2B5EF4-FFF2-40B4-BE49-F238E27FC236}">
                <a16:creationId xmlns:a16="http://schemas.microsoft.com/office/drawing/2014/main" id="{0C9ACEE3-3B91-5F65-9EB2-FE6AD65496A1}"/>
              </a:ext>
            </a:extLst>
          </p:cNvPr>
          <p:cNvSpPr>
            <a:spLocks noGrp="1"/>
          </p:cNvSpPr>
          <p:nvPr>
            <p:ph type="sldNum" sz="quarter" idx="5"/>
          </p:nvPr>
        </p:nvSpPr>
        <p:spPr/>
        <p:txBody>
          <a:bodyPr/>
          <a:lstStyle/>
          <a:p>
            <a:fld id="{284E0CB3-5D35-4228-B766-F7964E27F889}" type="slidenum">
              <a:rPr lang="sv-SE" smtClean="0"/>
              <a:t>5</a:t>
            </a:fld>
            <a:endParaRPr lang="sv-SE"/>
          </a:p>
        </p:txBody>
      </p:sp>
    </p:spTree>
    <p:extLst>
      <p:ext uri="{BB962C8B-B14F-4D97-AF65-F5344CB8AC3E}">
        <p14:creationId xmlns:p14="http://schemas.microsoft.com/office/powerpoint/2010/main" val="31522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solidFill>
                  <a:srgbClr val="FF0000"/>
                </a:solidFill>
              </a:rPr>
              <a:t>En radiologisk nödsituation är en plötslig händelse som </a:t>
            </a:r>
            <a:r>
              <a:rPr lang="sv-SE" dirty="0"/>
              <a:t>inbegriper en strålkälla (det som är radioaktivt) som har medfört eller kan befaras medföra skada och som kräver omedelbara åtgärder. Det kan till exempel vara en kärnkraftsolycka eller en olycka vid en transport av kärnbränsle eller kärnavfall. Det kan vara en olycka som har skett på land eller till sjöss.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284E0CB3-5D35-4228-B766-F7964E27F889}" type="slidenum">
              <a:rPr lang="sv-SE" smtClean="0"/>
              <a:t>6</a:t>
            </a:fld>
            <a:endParaRPr lang="sv-SE"/>
          </a:p>
        </p:txBody>
      </p:sp>
    </p:spTree>
    <p:extLst>
      <p:ext uri="{BB962C8B-B14F-4D97-AF65-F5344CB8AC3E}">
        <p14:creationId xmlns:p14="http://schemas.microsoft.com/office/powerpoint/2010/main" val="1767752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Naturlig strålning finns runt omkring oss och du utsätts dagligen för den. Naturlig strålning, som ofta kallas bakgrundsstrålning, kommer både från rymden och från radioaktiva ämnen som finns i mark, vatten och även i våra egna kroppar. </a:t>
            </a:r>
          </a:p>
          <a:p>
            <a:endParaRPr lang="sv-SE" dirty="0"/>
          </a:p>
          <a:p>
            <a:r>
              <a:rPr lang="sv-SE" dirty="0"/>
              <a:t>Vid en radiologisk nödsituation där det skett utsläpp från en strålkälla riskerar du att utsättas för strålning från radioaktiva ämnen i luften eller radioaktiva ämnen på marken. </a:t>
            </a:r>
          </a:p>
        </p:txBody>
      </p:sp>
      <p:sp>
        <p:nvSpPr>
          <p:cNvPr id="4" name="Platshållare för bildnummer 3"/>
          <p:cNvSpPr>
            <a:spLocks noGrp="1"/>
          </p:cNvSpPr>
          <p:nvPr>
            <p:ph type="sldNum" sz="quarter" idx="5"/>
          </p:nvPr>
        </p:nvSpPr>
        <p:spPr/>
        <p:txBody>
          <a:bodyPr/>
          <a:lstStyle/>
          <a:p>
            <a:fld id="{284E0CB3-5D35-4228-B766-F7964E27F889}" type="slidenum">
              <a:rPr lang="sv-SE" smtClean="0"/>
              <a:t>7</a:t>
            </a:fld>
            <a:endParaRPr lang="sv-SE"/>
          </a:p>
        </p:txBody>
      </p:sp>
    </p:spTree>
    <p:extLst>
      <p:ext uri="{BB962C8B-B14F-4D97-AF65-F5344CB8AC3E}">
        <p14:creationId xmlns:p14="http://schemas.microsoft.com/office/powerpoint/2010/main" val="2499042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Inom strålskydd brukar man prata om akuta skador och sena skador. Akuta skador kan uppstå om man får en mycket kraftig stråldos under kort tid. Det är väldigt ovanligt och skedde till exempel vid kärnkraftsolyckan i Tjernobyl där ungefär 30 personer, anställda vid kärnkraftverket och brandmän, dog av akuta strålskador. </a:t>
            </a:r>
          </a:p>
          <a:p>
            <a:endParaRPr lang="sv-SE" dirty="0"/>
          </a:p>
          <a:p>
            <a:r>
              <a:rPr lang="sv-SE" dirty="0"/>
              <a:t>Precis som vid exponering av många andra farliga ämnen ökar risken för sena skador, till exempel cancer, om man utsätts för hög dos. För dig som arbetar inom samhällsviktig verksamhet finns regler som gör att du kan jobba utan att behöva känna oro för att utsättas för hög stråldos, så länge du följer de regler som finns. </a:t>
            </a:r>
          </a:p>
          <a:p>
            <a:endParaRPr lang="sv-SE" dirty="0"/>
          </a:p>
        </p:txBody>
      </p:sp>
      <p:sp>
        <p:nvSpPr>
          <p:cNvPr id="4" name="Platshållare för bildnummer 3"/>
          <p:cNvSpPr>
            <a:spLocks noGrp="1"/>
          </p:cNvSpPr>
          <p:nvPr>
            <p:ph type="sldNum" sz="quarter" idx="5"/>
          </p:nvPr>
        </p:nvSpPr>
        <p:spPr/>
        <p:txBody>
          <a:bodyPr/>
          <a:lstStyle/>
          <a:p>
            <a:fld id="{284E0CB3-5D35-4228-B766-F7964E27F889}" type="slidenum">
              <a:rPr lang="sv-SE" smtClean="0"/>
              <a:t>8</a:t>
            </a:fld>
            <a:endParaRPr lang="sv-SE"/>
          </a:p>
        </p:txBody>
      </p:sp>
    </p:spTree>
    <p:extLst>
      <p:ext uri="{BB962C8B-B14F-4D97-AF65-F5344CB8AC3E}">
        <p14:creationId xmlns:p14="http://schemas.microsoft.com/office/powerpoint/2010/main" val="1473110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 att minska risken från joniserande strålning ska du använda dessa regler: </a:t>
            </a:r>
          </a:p>
          <a:p>
            <a:endParaRPr lang="sv-SE" b="1" dirty="0"/>
          </a:p>
          <a:p>
            <a:r>
              <a:rPr lang="sv-SE" b="1" dirty="0"/>
              <a:t>Tid:</a:t>
            </a:r>
            <a:r>
              <a:rPr lang="sv-SE" dirty="0"/>
              <a:t> planera ditt arbete och tänk på att vistas så kort tid som möjligt där du exponeras för strålning, till exempel nära strålkällan (det som är radioaktivt) eller i områden med radioaktivt nedfall. </a:t>
            </a:r>
          </a:p>
          <a:p>
            <a:endParaRPr lang="sv-SE" b="1" dirty="0"/>
          </a:p>
          <a:p>
            <a:r>
              <a:rPr lang="sv-SE" b="1" dirty="0"/>
              <a:t>Avstånd:</a:t>
            </a:r>
            <a:r>
              <a:rPr lang="sv-SE" dirty="0"/>
              <a:t> Ha ett så stort avstånd mellan dig och strålkällan som är möjligt. Det kan vara svårt om det radioaktiva nedfallet täcker ett stort område. Men reglerna som finns är framtagna för att det ska gå att jobba säkert. </a:t>
            </a:r>
          </a:p>
          <a:p>
            <a:endParaRPr lang="sv-SE" b="1" dirty="0"/>
          </a:p>
          <a:p>
            <a:r>
              <a:rPr lang="sv-SE" b="1" dirty="0"/>
              <a:t>Undvik att få radioaktiva ämnen i dig och på din hud: </a:t>
            </a:r>
            <a:r>
              <a:rPr lang="sv-SE" b="0" dirty="0"/>
              <a:t>använd skyddsutrustning, till exempel andningsskydd och skyddsdräkt. Undvik dammande arbeten så långt det är möjligt och tvätta händerna innan du äter eller stoppar något i munnen. Du bör undvika att röka, snusa, äta eller dricka där det finns risk för  radioaktiva ämnen i luften och eller på ytor.</a:t>
            </a:r>
            <a:endParaRPr lang="sv-SE" b="1" dirty="0"/>
          </a:p>
        </p:txBody>
      </p:sp>
      <p:sp>
        <p:nvSpPr>
          <p:cNvPr id="4" name="Platshållare för bildnummer 3"/>
          <p:cNvSpPr>
            <a:spLocks noGrp="1"/>
          </p:cNvSpPr>
          <p:nvPr>
            <p:ph type="sldNum" sz="quarter" idx="5"/>
          </p:nvPr>
        </p:nvSpPr>
        <p:spPr/>
        <p:txBody>
          <a:bodyPr/>
          <a:lstStyle/>
          <a:p>
            <a:fld id="{284E0CB3-5D35-4228-B766-F7964E27F889}" type="slidenum">
              <a:rPr lang="sv-SE" smtClean="0"/>
              <a:t>9</a:t>
            </a:fld>
            <a:endParaRPr lang="sv-SE"/>
          </a:p>
        </p:txBody>
      </p:sp>
    </p:spTree>
    <p:extLst>
      <p:ext uri="{BB962C8B-B14F-4D97-AF65-F5344CB8AC3E}">
        <p14:creationId xmlns:p14="http://schemas.microsoft.com/office/powerpoint/2010/main" val="1863040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strålskyddslagen fastställs att arbetsgivaren har ansvar för att informera och utbilda dig så att du är förberedd och kan arbeta säkert vid en radiologisk nödsituation. Du ska få information om vilka risker som finns för hälsan och om vilka skyddsåtgärder som finns tillgängliga. </a:t>
            </a:r>
          </a:p>
          <a:p>
            <a:pPr marL="171450" indent="-171450">
              <a:lnSpc>
                <a:spcPct val="110000"/>
              </a:lnSpc>
              <a:buFont typeface="Arial" panose="020B0604020202020204" pitchFamily="34" charset="0"/>
              <a:buChar char="•"/>
            </a:pPr>
            <a:endParaRPr lang="sv-SE" sz="1200" dirty="0"/>
          </a:p>
          <a:p>
            <a:pPr marL="171450" indent="-171450">
              <a:lnSpc>
                <a:spcPct val="110000"/>
              </a:lnSpc>
              <a:buFont typeface="Arial" panose="020B0604020202020204" pitchFamily="34" charset="0"/>
              <a:buChar char="•"/>
            </a:pPr>
            <a:r>
              <a:rPr lang="sv-SE" sz="1200" dirty="0"/>
              <a:t>Om du är under 18 år ska du inte arbeta i en radiologisk nödsituation.</a:t>
            </a:r>
            <a:br>
              <a:rPr lang="sv-SE" sz="1200" dirty="0"/>
            </a:br>
            <a:endParaRPr lang="sv-SE" sz="1200" dirty="0"/>
          </a:p>
          <a:p>
            <a:pPr marL="171450" indent="-171450">
              <a:lnSpc>
                <a:spcPct val="110000"/>
              </a:lnSpc>
              <a:buFont typeface="Arial" panose="020B0604020202020204" pitchFamily="34" charset="0"/>
              <a:buChar char="•"/>
            </a:pPr>
            <a:r>
              <a:rPr lang="sv-SE" sz="1200" dirty="0"/>
              <a:t>Om du är, eller tror att du är, gravid ska du inte arbeta i en radiologisk nödsituation. Informera din arbetsgivare om din graviditet. </a:t>
            </a:r>
            <a:br>
              <a:rPr lang="sv-SE" sz="1200" dirty="0"/>
            </a:br>
            <a:endParaRPr lang="sv-SE" sz="1200" dirty="0"/>
          </a:p>
          <a:p>
            <a:pPr marL="171450" indent="-171450">
              <a:lnSpc>
                <a:spcPct val="110000"/>
              </a:lnSpc>
              <a:buFont typeface="Arial" panose="020B0604020202020204" pitchFamily="34" charset="0"/>
              <a:buChar char="•"/>
            </a:pPr>
            <a:r>
              <a:rPr lang="sv-SE" sz="1200" dirty="0"/>
              <a:t>Informera din chef om du ammar, då gäller särskilda regler.</a:t>
            </a:r>
          </a:p>
          <a:p>
            <a:endParaRPr lang="sv-SE" dirty="0"/>
          </a:p>
        </p:txBody>
      </p:sp>
      <p:sp>
        <p:nvSpPr>
          <p:cNvPr id="4" name="Platshållare för bildnummer 3"/>
          <p:cNvSpPr>
            <a:spLocks noGrp="1"/>
          </p:cNvSpPr>
          <p:nvPr>
            <p:ph type="sldNum" sz="quarter" idx="5"/>
          </p:nvPr>
        </p:nvSpPr>
        <p:spPr/>
        <p:txBody>
          <a:bodyPr/>
          <a:lstStyle/>
          <a:p>
            <a:fld id="{284E0CB3-5D35-4228-B766-F7964E27F889}" type="slidenum">
              <a:rPr lang="sv-SE" smtClean="0"/>
              <a:t>10</a:t>
            </a:fld>
            <a:endParaRPr lang="sv-SE"/>
          </a:p>
        </p:txBody>
      </p:sp>
    </p:spTree>
    <p:extLst>
      <p:ext uri="{BB962C8B-B14F-4D97-AF65-F5344CB8AC3E}">
        <p14:creationId xmlns:p14="http://schemas.microsoft.com/office/powerpoint/2010/main" val="103763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Arbetsgivaren måste se till att din stråldos mäts eller bedöms </a:t>
            </a:r>
            <a:r>
              <a:rPr lang="sv-SE" dirty="0"/>
              <a:t>om du ska arbeta i ett område med radioaktivt nedfall. Det finns instrument som mäter stråldosen (till exempel persondosimeter och dosratinstrument). Om du riskerar att få en stråldos på över 20 </a:t>
            </a:r>
            <a:r>
              <a:rPr lang="sv-SE" dirty="0" err="1"/>
              <a:t>millisievert</a:t>
            </a:r>
            <a:r>
              <a:rPr lang="sv-SE" dirty="0"/>
              <a:t> under ett år, har du rätt att säga nej till att arbeta i det aktuella området. </a:t>
            </a:r>
          </a:p>
          <a:p>
            <a:endParaRPr lang="sv-SE" dirty="0"/>
          </a:p>
          <a:p>
            <a:r>
              <a:rPr lang="sv-SE" dirty="0"/>
              <a:t>Arbetsgivaren ska kunna erbjuda skyddsutrustning. Det kan till exempel vara </a:t>
            </a:r>
            <a:r>
              <a:rPr lang="sv-SE" b="1" dirty="0"/>
              <a:t>skoskydd, engångsoverall och handskar</a:t>
            </a:r>
            <a:r>
              <a:rPr lang="sv-SE" dirty="0"/>
              <a:t>. (Arbetsgivare har ansvaret för att ha koll på detta)</a:t>
            </a:r>
          </a:p>
          <a:p>
            <a:endParaRPr lang="sv-SE" dirty="0"/>
          </a:p>
          <a:p>
            <a:r>
              <a:rPr lang="sv-SE" dirty="0"/>
              <a:t>Som </a:t>
            </a:r>
            <a:r>
              <a:rPr lang="sv-SE" b="1" dirty="0"/>
              <a:t>arbetstagare</a:t>
            </a:r>
            <a:r>
              <a:rPr lang="sv-SE" dirty="0"/>
              <a:t> är du skyldig att använda den skyddsutrustning som arbetsgivaren tillhandahåller. </a:t>
            </a:r>
          </a:p>
          <a:p>
            <a:endParaRPr lang="sv-SE" dirty="0"/>
          </a:p>
        </p:txBody>
      </p:sp>
      <p:sp>
        <p:nvSpPr>
          <p:cNvPr id="4" name="Platshållare för bildnummer 3"/>
          <p:cNvSpPr>
            <a:spLocks noGrp="1"/>
          </p:cNvSpPr>
          <p:nvPr>
            <p:ph type="sldNum" sz="quarter" idx="5"/>
          </p:nvPr>
        </p:nvSpPr>
        <p:spPr/>
        <p:txBody>
          <a:bodyPr/>
          <a:lstStyle/>
          <a:p>
            <a:fld id="{284E0CB3-5D35-4228-B766-F7964E27F889}" type="slidenum">
              <a:rPr lang="sv-SE" smtClean="0"/>
              <a:t>11</a:t>
            </a:fld>
            <a:endParaRPr lang="sv-SE"/>
          </a:p>
        </p:txBody>
      </p:sp>
    </p:spTree>
    <p:extLst>
      <p:ext uri="{BB962C8B-B14F-4D97-AF65-F5344CB8AC3E}">
        <p14:creationId xmlns:p14="http://schemas.microsoft.com/office/powerpoint/2010/main" val="15151547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A) Förstasida med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895A6188-2FA2-4639-7232-C301DBE2ED94}"/>
              </a:ext>
            </a:extLst>
          </p:cNvPr>
          <p:cNvSpPr>
            <a:spLocks noGrp="1"/>
          </p:cNvSpPr>
          <p:nvPr>
            <p:ph type="pic" sz="quarter" idx="12"/>
          </p:nvPr>
        </p:nvSpPr>
        <p:spPr>
          <a:xfrm>
            <a:off x="0" y="0"/>
            <a:ext cx="12192000" cy="6858000"/>
          </a:xfrm>
          <a:solidFill>
            <a:schemeClr val="bg1">
              <a:lumMod val="85000"/>
            </a:schemeClr>
          </a:solidFill>
        </p:spPr>
        <p:txBody>
          <a:bodyPr lIns="180000" tIns="180000">
            <a:noAutofit/>
          </a:bodyPr>
          <a:lstStyle>
            <a:lvl1pPr marL="0" indent="0">
              <a:buNone/>
              <a:defRPr sz="1400"/>
            </a:lvl1pPr>
          </a:lstStyle>
          <a:p>
            <a:r>
              <a:rPr lang="sv-SE"/>
              <a:t>Klicka på ikonen för att lägga till en bild</a:t>
            </a:r>
            <a:endParaRPr lang="sv-SE" dirty="0"/>
          </a:p>
        </p:txBody>
      </p:sp>
      <p:sp>
        <p:nvSpPr>
          <p:cNvPr id="3" name="Platshållare för bildnummer 2">
            <a:extLst>
              <a:ext uri="{FF2B5EF4-FFF2-40B4-BE49-F238E27FC236}">
                <a16:creationId xmlns:a16="http://schemas.microsoft.com/office/drawing/2014/main" id="{7801EB36-8C60-6DBE-30BC-7FE80714AEB0}"/>
              </a:ext>
            </a:extLst>
          </p:cNvPr>
          <p:cNvSpPr>
            <a:spLocks noGrp="1"/>
          </p:cNvSpPr>
          <p:nvPr>
            <p:ph type="sldNum" sz="quarter" idx="10"/>
          </p:nvPr>
        </p:nvSpPr>
        <p:spPr/>
        <p:txBody>
          <a:bodyPr/>
          <a:lstStyle/>
          <a:p>
            <a:fld id="{1998DE93-7944-4E79-AD72-DA1F1D1A6E79}" type="slidenum">
              <a:rPr lang="sv-SE" smtClean="0"/>
              <a:pPr/>
              <a:t>‹#›</a:t>
            </a:fld>
            <a:endParaRPr lang="sv-SE"/>
          </a:p>
        </p:txBody>
      </p:sp>
      <p:sp>
        <p:nvSpPr>
          <p:cNvPr id="4" name="Platshållare för sidfot 3">
            <a:extLst>
              <a:ext uri="{FF2B5EF4-FFF2-40B4-BE49-F238E27FC236}">
                <a16:creationId xmlns:a16="http://schemas.microsoft.com/office/drawing/2014/main" id="{CE21870E-024B-ABD1-B076-BA280CE901D9}"/>
              </a:ext>
            </a:extLst>
          </p:cNvPr>
          <p:cNvSpPr>
            <a:spLocks noGrp="1"/>
          </p:cNvSpPr>
          <p:nvPr>
            <p:ph type="ftr" sz="quarter" idx="11"/>
          </p:nvPr>
        </p:nvSpPr>
        <p:spPr>
          <a:xfrm>
            <a:off x="823118" y="257175"/>
            <a:ext cx="5328445" cy="365125"/>
          </a:xfrm>
          <a:prstGeom prst="rect">
            <a:avLst/>
          </a:prstGeom>
        </p:spPr>
        <p:txBody>
          <a:bodyPr/>
          <a:lstStyle/>
          <a:p>
            <a:r>
              <a:rPr lang="sv-SE" dirty="0"/>
              <a:t>Förnamn Efternamn / DATUM 20ÅR</a:t>
            </a:r>
          </a:p>
        </p:txBody>
      </p:sp>
      <p:sp>
        <p:nvSpPr>
          <p:cNvPr id="6" name="Rubrik 1">
            <a:extLst>
              <a:ext uri="{FF2B5EF4-FFF2-40B4-BE49-F238E27FC236}">
                <a16:creationId xmlns:a16="http://schemas.microsoft.com/office/drawing/2014/main" id="{DD1006DF-AD9A-D2DD-62A5-7F84ABF24AD2}"/>
              </a:ext>
              <a:ext uri="{C183D7F6-B498-43B3-948B-1728B52AA6E4}">
                <adec:decorative xmlns:adec="http://schemas.microsoft.com/office/drawing/2017/decorative" val="0"/>
              </a:ext>
            </a:extLst>
          </p:cNvPr>
          <p:cNvSpPr>
            <a:spLocks noGrp="1"/>
          </p:cNvSpPr>
          <p:nvPr>
            <p:ph type="ctrTitle" hasCustomPrompt="1"/>
          </p:nvPr>
        </p:nvSpPr>
        <p:spPr>
          <a:xfrm>
            <a:off x="925511" y="4356100"/>
            <a:ext cx="5111751" cy="1638301"/>
          </a:xfrm>
          <a:prstGeom prst="rect">
            <a:avLst/>
          </a:prstGeom>
          <a:solidFill>
            <a:schemeClr val="accent5"/>
          </a:solidFill>
        </p:spPr>
        <p:txBody>
          <a:bodyPr lIns="342000" bIns="720000" anchor="b"/>
          <a:lstStyle>
            <a:lvl1pPr algn="l">
              <a:defRPr sz="4800">
                <a:solidFill>
                  <a:sysClr val="windowText" lastClr="000000"/>
                </a:solidFill>
              </a:defRPr>
            </a:lvl1pPr>
          </a:lstStyle>
          <a:p>
            <a:r>
              <a:rPr lang="sv-SE" dirty="0"/>
              <a:t>Titelrubrik</a:t>
            </a:r>
          </a:p>
        </p:txBody>
      </p:sp>
      <p:sp>
        <p:nvSpPr>
          <p:cNvPr id="7" name="Underrubrik 2">
            <a:extLst>
              <a:ext uri="{FF2B5EF4-FFF2-40B4-BE49-F238E27FC236}">
                <a16:creationId xmlns:a16="http://schemas.microsoft.com/office/drawing/2014/main" id="{37C1889E-41ED-85F9-5E3A-B63F8045DA48}"/>
              </a:ext>
            </a:extLst>
          </p:cNvPr>
          <p:cNvSpPr>
            <a:spLocks noGrp="1"/>
          </p:cNvSpPr>
          <p:nvPr>
            <p:ph type="subTitle" idx="1" hasCustomPrompt="1"/>
          </p:nvPr>
        </p:nvSpPr>
        <p:spPr>
          <a:xfrm>
            <a:off x="1176338" y="5327650"/>
            <a:ext cx="4572000" cy="488950"/>
          </a:xfrm>
        </p:spPr>
        <p:txBody>
          <a:bodyPr>
            <a:noAutofit/>
          </a:bodyPr>
          <a:lstStyle>
            <a:lvl1pPr marL="0" indent="0" algn="l">
              <a:buNone/>
              <a:defRPr sz="2400">
                <a:solidFill>
                  <a:sysClr val="windowText" lastClr="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 eller ingress</a:t>
            </a:r>
          </a:p>
        </p:txBody>
      </p:sp>
      <p:sp>
        <p:nvSpPr>
          <p:cNvPr id="8" name="Platshållare för bild 6">
            <a:extLst>
              <a:ext uri="{FF2B5EF4-FFF2-40B4-BE49-F238E27FC236}">
                <a16:creationId xmlns:a16="http://schemas.microsoft.com/office/drawing/2014/main" id="{930322AF-9462-42C4-678F-22AB3D326506}"/>
              </a:ext>
              <a:ext uri="{C183D7F6-B498-43B3-948B-1728B52AA6E4}">
                <adec:decorative xmlns:adec="http://schemas.microsoft.com/office/drawing/2017/decorative" val="1"/>
              </a:ext>
            </a:extLst>
          </p:cNvPr>
          <p:cNvSpPr>
            <a:spLocks noGrp="1"/>
          </p:cNvSpPr>
          <p:nvPr>
            <p:ph type="pic" sz="quarter" idx="15"/>
          </p:nvPr>
        </p:nvSpPr>
        <p:spPr>
          <a:xfrm>
            <a:off x="9628489" y="4356100"/>
            <a:ext cx="1638000" cy="1638300"/>
          </a:xfrm>
          <a:blipFill>
            <a:blip r:embed="rId2"/>
            <a:stretch>
              <a:fillRect/>
            </a:stretch>
          </a:blipFill>
        </p:spPr>
        <p:txBody>
          <a:bodyPr/>
          <a:lstStyle>
            <a:lvl1pPr marL="0" indent="0">
              <a:buNone/>
              <a:defRPr sz="100"/>
            </a:lvl1pPr>
          </a:lstStyle>
          <a:p>
            <a:r>
              <a:rPr lang="sv-SE"/>
              <a:t>Klicka på ikonen för att lägga till en bild</a:t>
            </a:r>
            <a:endParaRPr lang="sv-SE" dirty="0"/>
          </a:p>
        </p:txBody>
      </p:sp>
    </p:spTree>
    <p:extLst>
      <p:ext uri="{BB962C8B-B14F-4D97-AF65-F5344CB8AC3E}">
        <p14:creationId xmlns:p14="http://schemas.microsoft.com/office/powerpoint/2010/main" val="3223345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D) Textsida kvadratisk bild">
    <p:spTree>
      <p:nvGrpSpPr>
        <p:cNvPr id="1" name=""/>
        <p:cNvGrpSpPr/>
        <p:nvPr/>
      </p:nvGrpSpPr>
      <p:grpSpPr>
        <a:xfrm>
          <a:off x="0" y="0"/>
          <a:ext cx="0" cy="0"/>
          <a:chOff x="0" y="0"/>
          <a:chExt cx="0" cy="0"/>
        </a:xfrm>
      </p:grpSpPr>
      <p:sp>
        <p:nvSpPr>
          <p:cNvPr id="2" name="Platshållare för bildnummer 2">
            <a:extLst>
              <a:ext uri="{FF2B5EF4-FFF2-40B4-BE49-F238E27FC236}">
                <a16:creationId xmlns:a16="http://schemas.microsoft.com/office/drawing/2014/main" id="{5068C937-52B2-9BB2-3D69-EFB0342AFD71}"/>
              </a:ext>
            </a:extLst>
          </p:cNvPr>
          <p:cNvSpPr>
            <a:spLocks noGrp="1"/>
          </p:cNvSpPr>
          <p:nvPr>
            <p:ph type="sldNum" sz="quarter" idx="10"/>
          </p:nvPr>
        </p:nvSpPr>
        <p:spPr>
          <a:xfrm>
            <a:off x="106326" y="6370526"/>
            <a:ext cx="501502" cy="365125"/>
          </a:xfrm>
        </p:spPr>
        <p:txBody>
          <a:bodyPr/>
          <a:lstStyle/>
          <a:p>
            <a:fld id="{1998DE93-7944-4E79-AD72-DA1F1D1A6E79}" type="slidenum">
              <a:rPr lang="sv-SE" smtClean="0"/>
              <a:pPr/>
              <a:t>‹#›</a:t>
            </a:fld>
            <a:endParaRPr lang="sv-SE"/>
          </a:p>
        </p:txBody>
      </p:sp>
      <p:sp>
        <p:nvSpPr>
          <p:cNvPr id="4" name="Platshållare för innehåll 2">
            <a:extLst>
              <a:ext uri="{FF2B5EF4-FFF2-40B4-BE49-F238E27FC236}">
                <a16:creationId xmlns:a16="http://schemas.microsoft.com/office/drawing/2014/main" id="{557D487A-4BE9-F3AD-1D95-3E1D7317C195}"/>
              </a:ext>
            </a:extLst>
          </p:cNvPr>
          <p:cNvSpPr>
            <a:spLocks noGrp="1"/>
          </p:cNvSpPr>
          <p:nvPr>
            <p:ph idx="1"/>
          </p:nvPr>
        </p:nvSpPr>
        <p:spPr>
          <a:xfrm>
            <a:off x="824400" y="2401200"/>
            <a:ext cx="5214938" cy="3600000"/>
          </a:xfrm>
        </p:spPr>
        <p:txBody>
          <a:bodyPr/>
          <a:lstStyle>
            <a:lvl1pPr>
              <a:lnSpc>
                <a:spcPct val="110000"/>
              </a:lnSpc>
              <a:spcBef>
                <a:spcPts val="600"/>
              </a:spcBef>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5" name="Platshållare för bild 8">
            <a:extLst>
              <a:ext uri="{FF2B5EF4-FFF2-40B4-BE49-F238E27FC236}">
                <a16:creationId xmlns:a16="http://schemas.microsoft.com/office/drawing/2014/main" id="{0990C7AA-D659-023E-B6CB-F89977E57011}"/>
              </a:ext>
            </a:extLst>
          </p:cNvPr>
          <p:cNvSpPr>
            <a:spLocks noGrp="1"/>
          </p:cNvSpPr>
          <p:nvPr>
            <p:ph type="pic" sz="quarter" idx="15"/>
          </p:nvPr>
        </p:nvSpPr>
        <p:spPr>
          <a:xfrm>
            <a:off x="6146800" y="879475"/>
            <a:ext cx="5110163" cy="5114925"/>
          </a:xfrm>
        </p:spPr>
        <p:txBody>
          <a:bodyPr/>
          <a:lstStyle/>
          <a:p>
            <a:r>
              <a:rPr lang="sv-SE"/>
              <a:t>Klicka på ikonen för att lägga till en bild</a:t>
            </a:r>
          </a:p>
        </p:txBody>
      </p:sp>
      <p:sp>
        <p:nvSpPr>
          <p:cNvPr id="16" name="Rektangel 15">
            <a:extLst>
              <a:ext uri="{FF2B5EF4-FFF2-40B4-BE49-F238E27FC236}">
                <a16:creationId xmlns:a16="http://schemas.microsoft.com/office/drawing/2014/main" id="{81A542C3-D2BE-DDA0-B3C8-A1C855CB748A}"/>
              </a:ext>
              <a:ext uri="{C183D7F6-B498-43B3-948B-1728B52AA6E4}">
                <adec:decorative xmlns:adec="http://schemas.microsoft.com/office/drawing/2017/decorative" val="1"/>
              </a:ext>
            </a:extLst>
          </p:cNvPr>
          <p:cNvSpPr/>
          <p:nvPr userDrawn="1"/>
        </p:nvSpPr>
        <p:spPr>
          <a:xfrm>
            <a:off x="928577" y="6100594"/>
            <a:ext cx="3370373" cy="7574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16">
            <a:extLst>
              <a:ext uri="{FF2B5EF4-FFF2-40B4-BE49-F238E27FC236}">
                <a16:creationId xmlns:a16="http://schemas.microsoft.com/office/drawing/2014/main" id="{EE44BCD8-294C-4E50-893A-B1144AF340B7}"/>
              </a:ext>
              <a:ext uri="{C183D7F6-B498-43B3-948B-1728B52AA6E4}">
                <adec:decorative xmlns:adec="http://schemas.microsoft.com/office/drawing/2017/decorative" val="1"/>
              </a:ext>
            </a:extLst>
          </p:cNvPr>
          <p:cNvSpPr/>
          <p:nvPr userDrawn="1"/>
        </p:nvSpPr>
        <p:spPr>
          <a:xfrm>
            <a:off x="0" y="6100594"/>
            <a:ext cx="821978" cy="7574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17">
            <a:extLst>
              <a:ext uri="{FF2B5EF4-FFF2-40B4-BE49-F238E27FC236}">
                <a16:creationId xmlns:a16="http://schemas.microsoft.com/office/drawing/2014/main" id="{C25E07AA-3536-A0F7-2748-EDF355DC4B5C}"/>
              </a:ext>
              <a:ext uri="{C183D7F6-B498-43B3-948B-1728B52AA6E4}">
                <adec:decorative xmlns:adec="http://schemas.microsoft.com/office/drawing/2017/decorative" val="1"/>
              </a:ext>
            </a:extLst>
          </p:cNvPr>
          <p:cNvSpPr/>
          <p:nvPr userDrawn="1"/>
        </p:nvSpPr>
        <p:spPr>
          <a:xfrm>
            <a:off x="4400550" y="6100593"/>
            <a:ext cx="1636714" cy="7574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18">
            <a:extLst>
              <a:ext uri="{FF2B5EF4-FFF2-40B4-BE49-F238E27FC236}">
                <a16:creationId xmlns:a16="http://schemas.microsoft.com/office/drawing/2014/main" id="{3BCE0562-D3CD-BB9E-F95E-3B095958ABAB}"/>
              </a:ext>
              <a:ext uri="{C183D7F6-B498-43B3-948B-1728B52AA6E4}">
                <adec:decorative xmlns:adec="http://schemas.microsoft.com/office/drawing/2017/decorative" val="1"/>
              </a:ext>
            </a:extLst>
          </p:cNvPr>
          <p:cNvSpPr/>
          <p:nvPr userDrawn="1"/>
        </p:nvSpPr>
        <p:spPr>
          <a:xfrm>
            <a:off x="6138862" y="6100594"/>
            <a:ext cx="1641475" cy="7574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Rektangel 19">
            <a:extLst>
              <a:ext uri="{FF2B5EF4-FFF2-40B4-BE49-F238E27FC236}">
                <a16:creationId xmlns:a16="http://schemas.microsoft.com/office/drawing/2014/main" id="{E3C6FBDE-0264-96F2-DF62-8D95F5D5BA95}"/>
              </a:ext>
              <a:ext uri="{C183D7F6-B498-43B3-948B-1728B52AA6E4}">
                <adec:decorative xmlns:adec="http://schemas.microsoft.com/office/drawing/2017/decorative" val="1"/>
              </a:ext>
            </a:extLst>
          </p:cNvPr>
          <p:cNvSpPr/>
          <p:nvPr userDrawn="1"/>
        </p:nvSpPr>
        <p:spPr>
          <a:xfrm>
            <a:off x="7881938" y="6100593"/>
            <a:ext cx="3381485" cy="7574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1" name="Bildobjekt 20">
            <a:extLst>
              <a:ext uri="{FF2B5EF4-FFF2-40B4-BE49-F238E27FC236}">
                <a16:creationId xmlns:a16="http://schemas.microsoft.com/office/drawing/2014/main" id="{212DDCEB-ABD2-A9B9-CEC6-87366EA4F77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8249672" y="6117455"/>
            <a:ext cx="2685593" cy="740545"/>
          </a:xfrm>
          <a:prstGeom prst="rect">
            <a:avLst/>
          </a:prstGeom>
        </p:spPr>
      </p:pic>
      <p:sp>
        <p:nvSpPr>
          <p:cNvPr id="22" name="Platshållare för text 14">
            <a:extLst>
              <a:ext uri="{FF2B5EF4-FFF2-40B4-BE49-F238E27FC236}">
                <a16:creationId xmlns:a16="http://schemas.microsoft.com/office/drawing/2014/main" id="{37470D30-533D-4E2B-D43D-7432FA042718}"/>
              </a:ext>
            </a:extLst>
          </p:cNvPr>
          <p:cNvSpPr>
            <a:spLocks noGrp="1"/>
          </p:cNvSpPr>
          <p:nvPr>
            <p:ph type="body" sz="quarter" idx="14" hasCustomPrompt="1"/>
          </p:nvPr>
        </p:nvSpPr>
        <p:spPr>
          <a:xfrm>
            <a:off x="822325" y="266902"/>
            <a:ext cx="6785208" cy="406367"/>
          </a:xfrm>
        </p:spPr>
        <p:txBody>
          <a:bodyPr/>
          <a:lstStyle>
            <a:lvl1pPr marL="0" indent="0">
              <a:buFontTx/>
              <a:buNone/>
              <a:defRPr sz="1200"/>
            </a:lvl1pPr>
            <a:lvl2pPr marL="257175" indent="0">
              <a:buFontTx/>
              <a:buNone/>
              <a:defRPr sz="1200"/>
            </a:lvl2pPr>
            <a:lvl3pPr marL="490538" indent="0">
              <a:buFontTx/>
              <a:buNone/>
              <a:defRPr sz="1100"/>
            </a:lvl3pPr>
            <a:lvl4pPr marL="695325" indent="0">
              <a:buFontTx/>
              <a:buNone/>
              <a:defRPr sz="1050"/>
            </a:lvl4pPr>
            <a:lvl5pPr marL="893763" indent="0">
              <a:buFontTx/>
              <a:buNone/>
              <a:defRPr sz="1000"/>
            </a:lvl5pPr>
          </a:lstStyle>
          <a:p>
            <a:pPr marL="0" marR="0" lvl="0" indent="0" algn="l" defTabSz="914400" rtl="0" eaLnBrk="1" fontAlgn="auto" latinLnBrk="0" hangingPunct="1">
              <a:lnSpc>
                <a:spcPct val="120000"/>
              </a:lnSpc>
              <a:spcBef>
                <a:spcPts val="300"/>
              </a:spcBef>
              <a:spcAft>
                <a:spcPts val="0"/>
              </a:spcAft>
              <a:buClrTx/>
              <a:buSzTx/>
              <a:buFontTx/>
              <a:buNone/>
              <a:tabLst/>
              <a:defRPr/>
            </a:pPr>
            <a:r>
              <a:rPr lang="sv-SE" dirty="0"/>
              <a:t>Presentationens namn / DATUM 20ÅR</a:t>
            </a:r>
          </a:p>
          <a:p>
            <a:pPr lvl="0"/>
            <a:endParaRPr lang="sv-SE" dirty="0"/>
          </a:p>
        </p:txBody>
      </p:sp>
      <p:sp>
        <p:nvSpPr>
          <p:cNvPr id="23" name="Platshållare för rubrik 1">
            <a:extLst>
              <a:ext uri="{FF2B5EF4-FFF2-40B4-BE49-F238E27FC236}">
                <a16:creationId xmlns:a16="http://schemas.microsoft.com/office/drawing/2014/main" id="{643979E6-3AA4-48EF-D504-200AA87F7F48}"/>
              </a:ext>
            </a:extLst>
          </p:cNvPr>
          <p:cNvSpPr>
            <a:spLocks noGrp="1"/>
          </p:cNvSpPr>
          <p:nvPr>
            <p:ph type="title"/>
          </p:nvPr>
        </p:nvSpPr>
        <p:spPr>
          <a:xfrm>
            <a:off x="823118" y="876300"/>
            <a:ext cx="5214145" cy="1404000"/>
          </a:xfrm>
          <a:prstGeom prst="rect">
            <a:avLst/>
          </a:prstGeom>
        </p:spPr>
        <p:txBody>
          <a:bodyPr vert="horz" lIns="91440" tIns="45720" rIns="91440" bIns="45720" rtlCol="0" anchor="t" anchorCtr="0">
            <a:noAutofit/>
          </a:bodyPr>
          <a:lstStyle/>
          <a:p>
            <a:r>
              <a:rPr lang="sv-SE"/>
              <a:t>Klicka här för att ändra mall för rubrikformat</a:t>
            </a:r>
            <a:endParaRPr lang="sv-SE" dirty="0"/>
          </a:p>
        </p:txBody>
      </p:sp>
    </p:spTree>
    <p:extLst>
      <p:ext uri="{BB962C8B-B14F-4D97-AF65-F5344CB8AC3E}">
        <p14:creationId xmlns:p14="http://schemas.microsoft.com/office/powerpoint/2010/main" val="1147784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E) Textsida fler bilder">
    <p:spTree>
      <p:nvGrpSpPr>
        <p:cNvPr id="1" name=""/>
        <p:cNvGrpSpPr/>
        <p:nvPr/>
      </p:nvGrpSpPr>
      <p:grpSpPr>
        <a:xfrm>
          <a:off x="0" y="0"/>
          <a:ext cx="0" cy="0"/>
          <a:chOff x="0" y="0"/>
          <a:chExt cx="0" cy="0"/>
        </a:xfrm>
      </p:grpSpPr>
      <p:sp>
        <p:nvSpPr>
          <p:cNvPr id="15" name="Platshållare för bildnummer 2">
            <a:extLst>
              <a:ext uri="{FF2B5EF4-FFF2-40B4-BE49-F238E27FC236}">
                <a16:creationId xmlns:a16="http://schemas.microsoft.com/office/drawing/2014/main" id="{523B2816-8E32-B626-5196-0E13ED6CA90D}"/>
              </a:ext>
            </a:extLst>
          </p:cNvPr>
          <p:cNvSpPr>
            <a:spLocks noGrp="1"/>
          </p:cNvSpPr>
          <p:nvPr>
            <p:ph type="sldNum" sz="quarter" idx="10"/>
          </p:nvPr>
        </p:nvSpPr>
        <p:spPr>
          <a:xfrm>
            <a:off x="106326" y="6370526"/>
            <a:ext cx="501502" cy="365125"/>
          </a:xfrm>
        </p:spPr>
        <p:txBody>
          <a:bodyPr/>
          <a:lstStyle/>
          <a:p>
            <a:fld id="{1998DE93-7944-4E79-AD72-DA1F1D1A6E79}" type="slidenum">
              <a:rPr lang="sv-SE" smtClean="0"/>
              <a:pPr/>
              <a:t>‹#›</a:t>
            </a:fld>
            <a:endParaRPr lang="sv-SE"/>
          </a:p>
        </p:txBody>
      </p:sp>
      <p:sp>
        <p:nvSpPr>
          <p:cNvPr id="16" name="Platshållare för innehåll 2">
            <a:extLst>
              <a:ext uri="{FF2B5EF4-FFF2-40B4-BE49-F238E27FC236}">
                <a16:creationId xmlns:a16="http://schemas.microsoft.com/office/drawing/2014/main" id="{66618821-B3C5-2FB7-AE01-6EAE6FDC6CA9}"/>
              </a:ext>
            </a:extLst>
          </p:cNvPr>
          <p:cNvSpPr>
            <a:spLocks noGrp="1"/>
          </p:cNvSpPr>
          <p:nvPr>
            <p:ph idx="1"/>
          </p:nvPr>
        </p:nvSpPr>
        <p:spPr>
          <a:xfrm>
            <a:off x="824401" y="2401200"/>
            <a:ext cx="6951174" cy="3600000"/>
          </a:xfrm>
        </p:spPr>
        <p:txBody>
          <a:bodyPr/>
          <a:lstStyle>
            <a:lvl1pPr>
              <a:lnSpc>
                <a:spcPct val="110000"/>
              </a:lnSpc>
              <a:spcBef>
                <a:spcPts val="600"/>
              </a:spcBef>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7" name="Platshållare för bild 8">
            <a:extLst>
              <a:ext uri="{FF2B5EF4-FFF2-40B4-BE49-F238E27FC236}">
                <a16:creationId xmlns:a16="http://schemas.microsoft.com/office/drawing/2014/main" id="{00B7AC97-1141-1CF6-9F64-A438F6CC6948}"/>
              </a:ext>
            </a:extLst>
          </p:cNvPr>
          <p:cNvSpPr>
            <a:spLocks noGrp="1"/>
          </p:cNvSpPr>
          <p:nvPr>
            <p:ph type="pic" sz="quarter" idx="15"/>
          </p:nvPr>
        </p:nvSpPr>
        <p:spPr>
          <a:xfrm>
            <a:off x="7881938" y="876300"/>
            <a:ext cx="3375025" cy="3379787"/>
          </a:xfrm>
        </p:spPr>
        <p:txBody>
          <a:bodyPr/>
          <a:lstStyle/>
          <a:p>
            <a:r>
              <a:rPr lang="sv-SE"/>
              <a:t>Klicka på ikonen för att lägga till en bild</a:t>
            </a:r>
            <a:endParaRPr lang="sv-SE" dirty="0"/>
          </a:p>
        </p:txBody>
      </p:sp>
      <p:sp>
        <p:nvSpPr>
          <p:cNvPr id="18" name="Platshållare för bild 10">
            <a:extLst>
              <a:ext uri="{FF2B5EF4-FFF2-40B4-BE49-F238E27FC236}">
                <a16:creationId xmlns:a16="http://schemas.microsoft.com/office/drawing/2014/main" id="{FC91629B-8D8C-2C03-C62E-6826A8C6ED0A}"/>
              </a:ext>
            </a:extLst>
          </p:cNvPr>
          <p:cNvSpPr>
            <a:spLocks noGrp="1"/>
          </p:cNvSpPr>
          <p:nvPr>
            <p:ph type="pic" sz="quarter" idx="16"/>
          </p:nvPr>
        </p:nvSpPr>
        <p:spPr>
          <a:xfrm>
            <a:off x="7878763" y="4357848"/>
            <a:ext cx="1636712" cy="1636552"/>
          </a:xfrm>
        </p:spPr>
        <p:txBody>
          <a:bodyPr/>
          <a:lstStyle/>
          <a:p>
            <a:r>
              <a:rPr lang="sv-SE"/>
              <a:t>Klicka på ikonen för att lägga till en bild</a:t>
            </a:r>
            <a:endParaRPr lang="sv-SE" dirty="0"/>
          </a:p>
        </p:txBody>
      </p:sp>
      <p:sp>
        <p:nvSpPr>
          <p:cNvPr id="19" name="Platshållare för bild 10">
            <a:extLst>
              <a:ext uri="{FF2B5EF4-FFF2-40B4-BE49-F238E27FC236}">
                <a16:creationId xmlns:a16="http://schemas.microsoft.com/office/drawing/2014/main" id="{BC2DE450-D1BB-55D8-C416-0ADD86B01D1C}"/>
              </a:ext>
            </a:extLst>
          </p:cNvPr>
          <p:cNvSpPr>
            <a:spLocks noGrp="1"/>
          </p:cNvSpPr>
          <p:nvPr>
            <p:ph type="pic" sz="quarter" idx="17"/>
          </p:nvPr>
        </p:nvSpPr>
        <p:spPr>
          <a:xfrm>
            <a:off x="9618663" y="4356100"/>
            <a:ext cx="1638300" cy="1636551"/>
          </a:xfrm>
        </p:spPr>
        <p:txBody>
          <a:bodyPr/>
          <a:lstStyle/>
          <a:p>
            <a:r>
              <a:rPr lang="sv-SE"/>
              <a:t>Klicka på ikonen för att lägga till en bild</a:t>
            </a:r>
            <a:endParaRPr lang="sv-SE" dirty="0"/>
          </a:p>
        </p:txBody>
      </p:sp>
      <p:sp>
        <p:nvSpPr>
          <p:cNvPr id="20" name="Platshållare för text 14">
            <a:extLst>
              <a:ext uri="{FF2B5EF4-FFF2-40B4-BE49-F238E27FC236}">
                <a16:creationId xmlns:a16="http://schemas.microsoft.com/office/drawing/2014/main" id="{DA10A11E-D0A0-BC00-7E4E-BDFF87E2855C}"/>
              </a:ext>
            </a:extLst>
          </p:cNvPr>
          <p:cNvSpPr>
            <a:spLocks noGrp="1"/>
          </p:cNvSpPr>
          <p:nvPr>
            <p:ph type="body" sz="quarter" idx="14" hasCustomPrompt="1"/>
          </p:nvPr>
        </p:nvSpPr>
        <p:spPr>
          <a:xfrm>
            <a:off x="822325" y="266902"/>
            <a:ext cx="6785208" cy="406367"/>
          </a:xfrm>
        </p:spPr>
        <p:txBody>
          <a:bodyPr/>
          <a:lstStyle>
            <a:lvl1pPr marL="0" indent="0">
              <a:buFontTx/>
              <a:buNone/>
              <a:defRPr sz="1200"/>
            </a:lvl1pPr>
            <a:lvl2pPr marL="257175" indent="0">
              <a:buFontTx/>
              <a:buNone/>
              <a:defRPr sz="1200"/>
            </a:lvl2pPr>
            <a:lvl3pPr marL="490538" indent="0">
              <a:buFontTx/>
              <a:buNone/>
              <a:defRPr sz="1100"/>
            </a:lvl3pPr>
            <a:lvl4pPr marL="695325" indent="0">
              <a:buFontTx/>
              <a:buNone/>
              <a:defRPr sz="1050"/>
            </a:lvl4pPr>
            <a:lvl5pPr marL="893763" indent="0">
              <a:buFontTx/>
              <a:buNone/>
              <a:defRPr sz="1000"/>
            </a:lvl5pPr>
          </a:lstStyle>
          <a:p>
            <a:pPr marL="0" marR="0" lvl="0" indent="0" algn="l" defTabSz="914400" rtl="0" eaLnBrk="1" fontAlgn="auto" latinLnBrk="0" hangingPunct="1">
              <a:lnSpc>
                <a:spcPct val="120000"/>
              </a:lnSpc>
              <a:spcBef>
                <a:spcPts val="300"/>
              </a:spcBef>
              <a:spcAft>
                <a:spcPts val="0"/>
              </a:spcAft>
              <a:buClrTx/>
              <a:buSzTx/>
              <a:buFontTx/>
              <a:buNone/>
              <a:tabLst/>
              <a:defRPr/>
            </a:pPr>
            <a:r>
              <a:rPr lang="sv-SE" dirty="0"/>
              <a:t>Presentationens namn / DATUM 20ÅR</a:t>
            </a:r>
          </a:p>
          <a:p>
            <a:pPr lvl="0"/>
            <a:endParaRPr lang="sv-SE" dirty="0"/>
          </a:p>
        </p:txBody>
      </p:sp>
      <p:sp>
        <p:nvSpPr>
          <p:cNvPr id="21" name="Rektangel 20">
            <a:extLst>
              <a:ext uri="{FF2B5EF4-FFF2-40B4-BE49-F238E27FC236}">
                <a16:creationId xmlns:a16="http://schemas.microsoft.com/office/drawing/2014/main" id="{B9B5FC99-71BC-9404-4270-7B97B8A505A7}"/>
              </a:ext>
              <a:ext uri="{C183D7F6-B498-43B3-948B-1728B52AA6E4}">
                <adec:decorative xmlns:adec="http://schemas.microsoft.com/office/drawing/2017/decorative" val="1"/>
              </a:ext>
            </a:extLst>
          </p:cNvPr>
          <p:cNvSpPr/>
          <p:nvPr userDrawn="1"/>
        </p:nvSpPr>
        <p:spPr>
          <a:xfrm>
            <a:off x="928577" y="6100594"/>
            <a:ext cx="3370373" cy="7574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21">
            <a:extLst>
              <a:ext uri="{FF2B5EF4-FFF2-40B4-BE49-F238E27FC236}">
                <a16:creationId xmlns:a16="http://schemas.microsoft.com/office/drawing/2014/main" id="{FFB25C67-7FCA-6CD7-CACD-C3703D3A8146}"/>
              </a:ext>
              <a:ext uri="{C183D7F6-B498-43B3-948B-1728B52AA6E4}">
                <adec:decorative xmlns:adec="http://schemas.microsoft.com/office/drawing/2017/decorative" val="1"/>
              </a:ext>
            </a:extLst>
          </p:cNvPr>
          <p:cNvSpPr/>
          <p:nvPr userDrawn="1"/>
        </p:nvSpPr>
        <p:spPr>
          <a:xfrm>
            <a:off x="0" y="6100594"/>
            <a:ext cx="821978" cy="7574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Rektangel 22">
            <a:extLst>
              <a:ext uri="{FF2B5EF4-FFF2-40B4-BE49-F238E27FC236}">
                <a16:creationId xmlns:a16="http://schemas.microsoft.com/office/drawing/2014/main" id="{8346875E-4CBF-9DFC-5008-9B4DC1D301A9}"/>
              </a:ext>
              <a:ext uri="{C183D7F6-B498-43B3-948B-1728B52AA6E4}">
                <adec:decorative xmlns:adec="http://schemas.microsoft.com/office/drawing/2017/decorative" val="1"/>
              </a:ext>
            </a:extLst>
          </p:cNvPr>
          <p:cNvSpPr/>
          <p:nvPr userDrawn="1"/>
        </p:nvSpPr>
        <p:spPr>
          <a:xfrm>
            <a:off x="4400550" y="6100593"/>
            <a:ext cx="1636714" cy="7574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Rektangel 23">
            <a:extLst>
              <a:ext uri="{FF2B5EF4-FFF2-40B4-BE49-F238E27FC236}">
                <a16:creationId xmlns:a16="http://schemas.microsoft.com/office/drawing/2014/main" id="{56B47073-1E56-5C9B-B081-150F3E675A36}"/>
              </a:ext>
              <a:ext uri="{C183D7F6-B498-43B3-948B-1728B52AA6E4}">
                <adec:decorative xmlns:adec="http://schemas.microsoft.com/office/drawing/2017/decorative" val="1"/>
              </a:ext>
            </a:extLst>
          </p:cNvPr>
          <p:cNvSpPr/>
          <p:nvPr userDrawn="1"/>
        </p:nvSpPr>
        <p:spPr>
          <a:xfrm>
            <a:off x="6138862" y="6100594"/>
            <a:ext cx="1641475" cy="7574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24">
            <a:extLst>
              <a:ext uri="{FF2B5EF4-FFF2-40B4-BE49-F238E27FC236}">
                <a16:creationId xmlns:a16="http://schemas.microsoft.com/office/drawing/2014/main" id="{5CFD8009-0F8D-476F-0906-96B3AC4C1BA3}"/>
              </a:ext>
              <a:ext uri="{C183D7F6-B498-43B3-948B-1728B52AA6E4}">
                <adec:decorative xmlns:adec="http://schemas.microsoft.com/office/drawing/2017/decorative" val="1"/>
              </a:ext>
            </a:extLst>
          </p:cNvPr>
          <p:cNvSpPr/>
          <p:nvPr userDrawn="1"/>
        </p:nvSpPr>
        <p:spPr>
          <a:xfrm>
            <a:off x="7881938" y="6100593"/>
            <a:ext cx="3381485" cy="7574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6" name="Bildobjekt 25">
            <a:extLst>
              <a:ext uri="{FF2B5EF4-FFF2-40B4-BE49-F238E27FC236}">
                <a16:creationId xmlns:a16="http://schemas.microsoft.com/office/drawing/2014/main" id="{3A07D605-8B97-43EE-45B8-5C2EC6175DC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8249672" y="6117455"/>
            <a:ext cx="2685593" cy="740545"/>
          </a:xfrm>
          <a:prstGeom prst="rect">
            <a:avLst/>
          </a:prstGeom>
        </p:spPr>
      </p:pic>
      <p:sp>
        <p:nvSpPr>
          <p:cNvPr id="27" name="Platshållare för rubrik 1">
            <a:extLst>
              <a:ext uri="{FF2B5EF4-FFF2-40B4-BE49-F238E27FC236}">
                <a16:creationId xmlns:a16="http://schemas.microsoft.com/office/drawing/2014/main" id="{87978DA0-E794-AA9E-A4E0-0D721D3A996F}"/>
              </a:ext>
            </a:extLst>
          </p:cNvPr>
          <p:cNvSpPr>
            <a:spLocks noGrp="1"/>
          </p:cNvSpPr>
          <p:nvPr>
            <p:ph type="title"/>
          </p:nvPr>
        </p:nvSpPr>
        <p:spPr>
          <a:xfrm>
            <a:off x="823118" y="876300"/>
            <a:ext cx="6951174" cy="1404000"/>
          </a:xfrm>
          <a:prstGeom prst="rect">
            <a:avLst/>
          </a:prstGeom>
        </p:spPr>
        <p:txBody>
          <a:bodyPr vert="horz" lIns="91440" tIns="45720" rIns="91440" bIns="45720" rtlCol="0" anchor="t" anchorCtr="0">
            <a:noAutofit/>
          </a:bodyPr>
          <a:lstStyle/>
          <a:p>
            <a:r>
              <a:rPr lang="sv-SE"/>
              <a:t>Klicka här för att ändra mall för rubrikformat</a:t>
            </a:r>
            <a:endParaRPr lang="sv-SE" dirty="0"/>
          </a:p>
        </p:txBody>
      </p:sp>
    </p:spTree>
    <p:extLst>
      <p:ext uri="{BB962C8B-B14F-4D97-AF65-F5344CB8AC3E}">
        <p14:creationId xmlns:p14="http://schemas.microsoft.com/office/powerpoint/2010/main" val="19522250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F) Textsida stående bild 2">
    <p:spTree>
      <p:nvGrpSpPr>
        <p:cNvPr id="1" name=""/>
        <p:cNvGrpSpPr/>
        <p:nvPr/>
      </p:nvGrpSpPr>
      <p:grpSpPr>
        <a:xfrm>
          <a:off x="0" y="0"/>
          <a:ext cx="0" cy="0"/>
          <a:chOff x="0" y="0"/>
          <a:chExt cx="0" cy="0"/>
        </a:xfrm>
      </p:grpSpPr>
      <p:sp>
        <p:nvSpPr>
          <p:cNvPr id="2" name="Platshållare för bildnummer 2">
            <a:extLst>
              <a:ext uri="{FF2B5EF4-FFF2-40B4-BE49-F238E27FC236}">
                <a16:creationId xmlns:a16="http://schemas.microsoft.com/office/drawing/2014/main" id="{90F65177-E06B-6912-96D9-BE9D899CB4F7}"/>
              </a:ext>
            </a:extLst>
          </p:cNvPr>
          <p:cNvSpPr>
            <a:spLocks noGrp="1"/>
          </p:cNvSpPr>
          <p:nvPr>
            <p:ph type="sldNum" sz="quarter" idx="10"/>
          </p:nvPr>
        </p:nvSpPr>
        <p:spPr>
          <a:xfrm>
            <a:off x="106326" y="6370526"/>
            <a:ext cx="501502" cy="365125"/>
          </a:xfrm>
        </p:spPr>
        <p:txBody>
          <a:bodyPr/>
          <a:lstStyle/>
          <a:p>
            <a:fld id="{1998DE93-7944-4E79-AD72-DA1F1D1A6E79}" type="slidenum">
              <a:rPr lang="sv-SE" smtClean="0"/>
              <a:pPr/>
              <a:t>‹#›</a:t>
            </a:fld>
            <a:endParaRPr lang="sv-SE"/>
          </a:p>
        </p:txBody>
      </p:sp>
      <p:sp>
        <p:nvSpPr>
          <p:cNvPr id="4" name="Platshållare för innehåll 2">
            <a:extLst>
              <a:ext uri="{FF2B5EF4-FFF2-40B4-BE49-F238E27FC236}">
                <a16:creationId xmlns:a16="http://schemas.microsoft.com/office/drawing/2014/main" id="{EB934BE1-AC23-E86B-B02D-D7554B331B31}"/>
              </a:ext>
            </a:extLst>
          </p:cNvPr>
          <p:cNvSpPr>
            <a:spLocks noGrp="1"/>
          </p:cNvSpPr>
          <p:nvPr>
            <p:ph idx="1"/>
          </p:nvPr>
        </p:nvSpPr>
        <p:spPr>
          <a:xfrm>
            <a:off x="824400" y="2401200"/>
            <a:ext cx="6954838" cy="3600000"/>
          </a:xfrm>
        </p:spPr>
        <p:txBody>
          <a:bodyPr>
            <a:noAutofit/>
          </a:bodyPr>
          <a:lstStyle>
            <a:lvl1pPr>
              <a:lnSpc>
                <a:spcPct val="110000"/>
              </a:lnSpc>
              <a:spcBef>
                <a:spcPts val="600"/>
              </a:spcBef>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5" name="Platshållare för bild 8">
            <a:extLst>
              <a:ext uri="{FF2B5EF4-FFF2-40B4-BE49-F238E27FC236}">
                <a16:creationId xmlns:a16="http://schemas.microsoft.com/office/drawing/2014/main" id="{D0F7FAEE-FE1D-6706-7E04-4EB201DD247B}"/>
              </a:ext>
            </a:extLst>
          </p:cNvPr>
          <p:cNvSpPr>
            <a:spLocks noGrp="1"/>
          </p:cNvSpPr>
          <p:nvPr>
            <p:ph type="pic" sz="quarter" idx="15"/>
          </p:nvPr>
        </p:nvSpPr>
        <p:spPr>
          <a:xfrm>
            <a:off x="7881938" y="1"/>
            <a:ext cx="4310062" cy="5994400"/>
          </a:xfrm>
        </p:spPr>
        <p:txBody>
          <a:bodyPr/>
          <a:lstStyle/>
          <a:p>
            <a:r>
              <a:rPr lang="sv-SE"/>
              <a:t>Klicka på ikonen för att lägga till en bild</a:t>
            </a:r>
          </a:p>
        </p:txBody>
      </p:sp>
      <p:sp>
        <p:nvSpPr>
          <p:cNvPr id="16" name="Rektangel 15">
            <a:extLst>
              <a:ext uri="{FF2B5EF4-FFF2-40B4-BE49-F238E27FC236}">
                <a16:creationId xmlns:a16="http://schemas.microsoft.com/office/drawing/2014/main" id="{0D7B76FD-BD64-0418-5F0A-92DB86F5214F}"/>
              </a:ext>
              <a:ext uri="{C183D7F6-B498-43B3-948B-1728B52AA6E4}">
                <adec:decorative xmlns:adec="http://schemas.microsoft.com/office/drawing/2017/decorative" val="1"/>
              </a:ext>
            </a:extLst>
          </p:cNvPr>
          <p:cNvSpPr/>
          <p:nvPr userDrawn="1"/>
        </p:nvSpPr>
        <p:spPr>
          <a:xfrm>
            <a:off x="928577" y="6100594"/>
            <a:ext cx="3370373" cy="7574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16">
            <a:extLst>
              <a:ext uri="{FF2B5EF4-FFF2-40B4-BE49-F238E27FC236}">
                <a16:creationId xmlns:a16="http://schemas.microsoft.com/office/drawing/2014/main" id="{29ACCAEA-ECBB-35D9-AE23-678E719BC72D}"/>
              </a:ext>
              <a:ext uri="{C183D7F6-B498-43B3-948B-1728B52AA6E4}">
                <adec:decorative xmlns:adec="http://schemas.microsoft.com/office/drawing/2017/decorative" val="1"/>
              </a:ext>
            </a:extLst>
          </p:cNvPr>
          <p:cNvSpPr/>
          <p:nvPr userDrawn="1"/>
        </p:nvSpPr>
        <p:spPr>
          <a:xfrm>
            <a:off x="0" y="6100594"/>
            <a:ext cx="821978" cy="7574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17">
            <a:extLst>
              <a:ext uri="{FF2B5EF4-FFF2-40B4-BE49-F238E27FC236}">
                <a16:creationId xmlns:a16="http://schemas.microsoft.com/office/drawing/2014/main" id="{F210B69F-1848-D56F-B31F-0C6CFB5BEEE3}"/>
              </a:ext>
              <a:ext uri="{C183D7F6-B498-43B3-948B-1728B52AA6E4}">
                <adec:decorative xmlns:adec="http://schemas.microsoft.com/office/drawing/2017/decorative" val="1"/>
              </a:ext>
            </a:extLst>
          </p:cNvPr>
          <p:cNvSpPr/>
          <p:nvPr userDrawn="1"/>
        </p:nvSpPr>
        <p:spPr>
          <a:xfrm>
            <a:off x="4400550" y="6100593"/>
            <a:ext cx="1636714" cy="7574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18">
            <a:extLst>
              <a:ext uri="{FF2B5EF4-FFF2-40B4-BE49-F238E27FC236}">
                <a16:creationId xmlns:a16="http://schemas.microsoft.com/office/drawing/2014/main" id="{8DD7B725-EBE7-B0A1-01BF-EA0A405074F7}"/>
              </a:ext>
              <a:ext uri="{C183D7F6-B498-43B3-948B-1728B52AA6E4}">
                <adec:decorative xmlns:adec="http://schemas.microsoft.com/office/drawing/2017/decorative" val="1"/>
              </a:ext>
            </a:extLst>
          </p:cNvPr>
          <p:cNvSpPr/>
          <p:nvPr userDrawn="1"/>
        </p:nvSpPr>
        <p:spPr>
          <a:xfrm>
            <a:off x="6138862" y="6100594"/>
            <a:ext cx="1641475" cy="7574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Rektangel 19">
            <a:extLst>
              <a:ext uri="{FF2B5EF4-FFF2-40B4-BE49-F238E27FC236}">
                <a16:creationId xmlns:a16="http://schemas.microsoft.com/office/drawing/2014/main" id="{CEF583F4-1D13-BA05-F3AD-A4C912F76318}"/>
              </a:ext>
              <a:ext uri="{C183D7F6-B498-43B3-948B-1728B52AA6E4}">
                <adec:decorative xmlns:adec="http://schemas.microsoft.com/office/drawing/2017/decorative" val="1"/>
              </a:ext>
            </a:extLst>
          </p:cNvPr>
          <p:cNvSpPr/>
          <p:nvPr userDrawn="1"/>
        </p:nvSpPr>
        <p:spPr>
          <a:xfrm>
            <a:off x="7881938" y="6100593"/>
            <a:ext cx="3381485" cy="7574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1" name="Bildobjekt 20">
            <a:extLst>
              <a:ext uri="{FF2B5EF4-FFF2-40B4-BE49-F238E27FC236}">
                <a16:creationId xmlns:a16="http://schemas.microsoft.com/office/drawing/2014/main" id="{AA7F1F6E-DF7E-65CC-2145-038C7D05EFB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8249672" y="6117455"/>
            <a:ext cx="2685593" cy="740545"/>
          </a:xfrm>
          <a:prstGeom prst="rect">
            <a:avLst/>
          </a:prstGeom>
        </p:spPr>
      </p:pic>
      <p:sp>
        <p:nvSpPr>
          <p:cNvPr id="22" name="Platshållare för text 14">
            <a:extLst>
              <a:ext uri="{FF2B5EF4-FFF2-40B4-BE49-F238E27FC236}">
                <a16:creationId xmlns:a16="http://schemas.microsoft.com/office/drawing/2014/main" id="{0D168C58-F3D6-DCD4-EEE9-25B627AA7CB0}"/>
              </a:ext>
            </a:extLst>
          </p:cNvPr>
          <p:cNvSpPr>
            <a:spLocks noGrp="1"/>
          </p:cNvSpPr>
          <p:nvPr>
            <p:ph type="body" sz="quarter" idx="14" hasCustomPrompt="1"/>
          </p:nvPr>
        </p:nvSpPr>
        <p:spPr>
          <a:xfrm>
            <a:off x="822325" y="266902"/>
            <a:ext cx="6785208" cy="406367"/>
          </a:xfrm>
        </p:spPr>
        <p:txBody>
          <a:bodyPr/>
          <a:lstStyle>
            <a:lvl1pPr marL="0" indent="0">
              <a:buFontTx/>
              <a:buNone/>
              <a:defRPr sz="1200"/>
            </a:lvl1pPr>
            <a:lvl2pPr marL="257175" indent="0">
              <a:buFontTx/>
              <a:buNone/>
              <a:defRPr sz="1200"/>
            </a:lvl2pPr>
            <a:lvl3pPr marL="490538" indent="0">
              <a:buFontTx/>
              <a:buNone/>
              <a:defRPr sz="1100"/>
            </a:lvl3pPr>
            <a:lvl4pPr marL="695325" indent="0">
              <a:buFontTx/>
              <a:buNone/>
              <a:defRPr sz="1050"/>
            </a:lvl4pPr>
            <a:lvl5pPr marL="893763" indent="0">
              <a:buFontTx/>
              <a:buNone/>
              <a:defRPr sz="1000"/>
            </a:lvl5pPr>
          </a:lstStyle>
          <a:p>
            <a:pPr marL="0" marR="0" lvl="0" indent="0" algn="l" defTabSz="914400" rtl="0" eaLnBrk="1" fontAlgn="auto" latinLnBrk="0" hangingPunct="1">
              <a:lnSpc>
                <a:spcPct val="120000"/>
              </a:lnSpc>
              <a:spcBef>
                <a:spcPts val="300"/>
              </a:spcBef>
              <a:spcAft>
                <a:spcPts val="0"/>
              </a:spcAft>
              <a:buClrTx/>
              <a:buSzTx/>
              <a:buFontTx/>
              <a:buNone/>
              <a:tabLst/>
              <a:defRPr/>
            </a:pPr>
            <a:r>
              <a:rPr lang="sv-SE" dirty="0"/>
              <a:t>Presentationens namn / DATUM 20ÅR</a:t>
            </a:r>
          </a:p>
          <a:p>
            <a:pPr lvl="0"/>
            <a:endParaRPr lang="sv-SE" dirty="0"/>
          </a:p>
        </p:txBody>
      </p:sp>
      <p:sp>
        <p:nvSpPr>
          <p:cNvPr id="23" name="Platshållare för rubrik 1">
            <a:extLst>
              <a:ext uri="{FF2B5EF4-FFF2-40B4-BE49-F238E27FC236}">
                <a16:creationId xmlns:a16="http://schemas.microsoft.com/office/drawing/2014/main" id="{7094A23F-CD40-E3C0-605C-389E60F2E3F2}"/>
              </a:ext>
            </a:extLst>
          </p:cNvPr>
          <p:cNvSpPr>
            <a:spLocks noGrp="1"/>
          </p:cNvSpPr>
          <p:nvPr>
            <p:ph type="title"/>
          </p:nvPr>
        </p:nvSpPr>
        <p:spPr>
          <a:xfrm>
            <a:off x="823118" y="876300"/>
            <a:ext cx="6954045" cy="1404000"/>
          </a:xfrm>
          <a:prstGeom prst="rect">
            <a:avLst/>
          </a:prstGeom>
        </p:spPr>
        <p:txBody>
          <a:bodyPr vert="horz" lIns="91440" tIns="45720" rIns="91440" bIns="45720" rtlCol="0" anchor="t" anchorCtr="0">
            <a:noAutofit/>
          </a:bodyPr>
          <a:lstStyle/>
          <a:p>
            <a:r>
              <a:rPr lang="sv-SE"/>
              <a:t>Klicka här för att ändra mall för rubrikformat</a:t>
            </a:r>
            <a:endParaRPr lang="sv-SE" dirty="0"/>
          </a:p>
        </p:txBody>
      </p:sp>
    </p:spTree>
    <p:extLst>
      <p:ext uri="{BB962C8B-B14F-4D97-AF65-F5344CB8AC3E}">
        <p14:creationId xmlns:p14="http://schemas.microsoft.com/office/powerpoint/2010/main" val="24458741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G) Textsida 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08BFB0-7A1D-7A7D-E561-150A1DC85093}"/>
              </a:ext>
            </a:extLst>
          </p:cNvPr>
          <p:cNvSpPr>
            <a:spLocks noGrp="1"/>
          </p:cNvSpPr>
          <p:nvPr>
            <p:ph type="title"/>
          </p:nvPr>
        </p:nvSpPr>
        <p:spPr/>
        <p:txBody>
          <a:bodyPr/>
          <a:lstStyle/>
          <a:p>
            <a:r>
              <a:rPr lang="sv-SE"/>
              <a:t>Klicka här för att ändra mall för rubrikformat</a:t>
            </a:r>
          </a:p>
        </p:txBody>
      </p:sp>
      <p:sp>
        <p:nvSpPr>
          <p:cNvPr id="3" name="Platshållare för bildnummer 2">
            <a:extLst>
              <a:ext uri="{FF2B5EF4-FFF2-40B4-BE49-F238E27FC236}">
                <a16:creationId xmlns:a16="http://schemas.microsoft.com/office/drawing/2014/main" id="{A7B749AF-087C-6CA1-CBAE-A3501B46BB0A}"/>
              </a:ext>
            </a:extLst>
          </p:cNvPr>
          <p:cNvSpPr>
            <a:spLocks noGrp="1"/>
          </p:cNvSpPr>
          <p:nvPr>
            <p:ph type="sldNum" sz="quarter" idx="10"/>
          </p:nvPr>
        </p:nvSpPr>
        <p:spPr/>
        <p:txBody>
          <a:bodyPr/>
          <a:lstStyle/>
          <a:p>
            <a:fld id="{1998DE93-7944-4E79-AD72-DA1F1D1A6E79}" type="slidenum">
              <a:rPr lang="sv-SE" smtClean="0"/>
              <a:pPr/>
              <a:t>‹#›</a:t>
            </a:fld>
            <a:endParaRPr lang="sv-SE"/>
          </a:p>
        </p:txBody>
      </p:sp>
      <p:sp>
        <p:nvSpPr>
          <p:cNvPr id="5" name="Platshållare för bildnummer 2">
            <a:extLst>
              <a:ext uri="{FF2B5EF4-FFF2-40B4-BE49-F238E27FC236}">
                <a16:creationId xmlns:a16="http://schemas.microsoft.com/office/drawing/2014/main" id="{9D238293-041E-B9C8-9BF8-9DC59C5D7E88}"/>
              </a:ext>
            </a:extLst>
          </p:cNvPr>
          <p:cNvSpPr txBox="1">
            <a:spLocks/>
          </p:cNvSpPr>
          <p:nvPr userDrawn="1"/>
        </p:nvSpPr>
        <p:spPr>
          <a:xfrm>
            <a:off x="106326" y="6370526"/>
            <a:ext cx="501502" cy="365125"/>
          </a:xfrm>
          <a:prstGeom prst="rect">
            <a:avLst/>
          </a:prstGeom>
        </p:spPr>
        <p:txBody>
          <a:bodyPr vert="horz" lIns="91440" tIns="45720" rIns="91440" bIns="45720" rtlCol="0" anchor="ctr"/>
          <a:lstStyle>
            <a:defPPr>
              <a:defRPr lang="sv-SE"/>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98DE93-7944-4E79-AD72-DA1F1D1A6E79}" type="slidenum">
              <a:rPr lang="sv-SE" smtClean="0"/>
              <a:pPr/>
              <a:t>‹#›</a:t>
            </a:fld>
            <a:endParaRPr lang="sv-SE"/>
          </a:p>
        </p:txBody>
      </p:sp>
      <p:sp>
        <p:nvSpPr>
          <p:cNvPr id="6" name="Rektangel 5">
            <a:extLst>
              <a:ext uri="{FF2B5EF4-FFF2-40B4-BE49-F238E27FC236}">
                <a16:creationId xmlns:a16="http://schemas.microsoft.com/office/drawing/2014/main" id="{3398CFD5-AF59-BCE5-8D82-61CC34D1FD35}"/>
              </a:ext>
              <a:ext uri="{C183D7F6-B498-43B3-948B-1728B52AA6E4}">
                <adec:decorative xmlns:adec="http://schemas.microsoft.com/office/drawing/2017/decorative" val="1"/>
              </a:ext>
            </a:extLst>
          </p:cNvPr>
          <p:cNvSpPr/>
          <p:nvPr userDrawn="1"/>
        </p:nvSpPr>
        <p:spPr>
          <a:xfrm>
            <a:off x="928577" y="6100594"/>
            <a:ext cx="3370373" cy="7574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4D21C32A-6A32-6071-DB32-365903C1C511}"/>
              </a:ext>
              <a:ext uri="{C183D7F6-B498-43B3-948B-1728B52AA6E4}">
                <adec:decorative xmlns:adec="http://schemas.microsoft.com/office/drawing/2017/decorative" val="1"/>
              </a:ext>
            </a:extLst>
          </p:cNvPr>
          <p:cNvSpPr/>
          <p:nvPr userDrawn="1"/>
        </p:nvSpPr>
        <p:spPr>
          <a:xfrm>
            <a:off x="0" y="6100594"/>
            <a:ext cx="821978" cy="7574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a:extLst>
              <a:ext uri="{FF2B5EF4-FFF2-40B4-BE49-F238E27FC236}">
                <a16:creationId xmlns:a16="http://schemas.microsoft.com/office/drawing/2014/main" id="{CBFA4C05-96A6-FE56-717A-71C129A87212}"/>
              </a:ext>
              <a:ext uri="{C183D7F6-B498-43B3-948B-1728B52AA6E4}">
                <adec:decorative xmlns:adec="http://schemas.microsoft.com/office/drawing/2017/decorative" val="1"/>
              </a:ext>
            </a:extLst>
          </p:cNvPr>
          <p:cNvSpPr/>
          <p:nvPr userDrawn="1"/>
        </p:nvSpPr>
        <p:spPr>
          <a:xfrm>
            <a:off x="4400550" y="6100593"/>
            <a:ext cx="1636714" cy="7574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a:extLst>
              <a:ext uri="{FF2B5EF4-FFF2-40B4-BE49-F238E27FC236}">
                <a16:creationId xmlns:a16="http://schemas.microsoft.com/office/drawing/2014/main" id="{9CE4DAE0-01B8-D9D6-6B9A-35494312547C}"/>
              </a:ext>
              <a:ext uri="{C183D7F6-B498-43B3-948B-1728B52AA6E4}">
                <adec:decorative xmlns:adec="http://schemas.microsoft.com/office/drawing/2017/decorative" val="1"/>
              </a:ext>
            </a:extLst>
          </p:cNvPr>
          <p:cNvSpPr/>
          <p:nvPr userDrawn="1"/>
        </p:nvSpPr>
        <p:spPr>
          <a:xfrm>
            <a:off x="6138862" y="6100594"/>
            <a:ext cx="1641475" cy="7574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9">
            <a:extLst>
              <a:ext uri="{FF2B5EF4-FFF2-40B4-BE49-F238E27FC236}">
                <a16:creationId xmlns:a16="http://schemas.microsoft.com/office/drawing/2014/main" id="{33C55894-DDB1-B5BF-B7A5-F548B3B5CE84}"/>
              </a:ext>
              <a:ext uri="{C183D7F6-B498-43B3-948B-1728B52AA6E4}">
                <adec:decorative xmlns:adec="http://schemas.microsoft.com/office/drawing/2017/decorative" val="1"/>
              </a:ext>
            </a:extLst>
          </p:cNvPr>
          <p:cNvSpPr/>
          <p:nvPr userDrawn="1"/>
        </p:nvSpPr>
        <p:spPr>
          <a:xfrm>
            <a:off x="7881938" y="6100593"/>
            <a:ext cx="3381485" cy="7574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objekt 10">
            <a:extLst>
              <a:ext uri="{FF2B5EF4-FFF2-40B4-BE49-F238E27FC236}">
                <a16:creationId xmlns:a16="http://schemas.microsoft.com/office/drawing/2014/main" id="{7E478594-AC52-9EA2-0E9C-49ED7EE31E3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8249672" y="6117455"/>
            <a:ext cx="2685593" cy="740545"/>
          </a:xfrm>
          <a:prstGeom prst="rect">
            <a:avLst/>
          </a:prstGeom>
        </p:spPr>
      </p:pic>
      <p:sp>
        <p:nvSpPr>
          <p:cNvPr id="12" name="Platshållare för innehåll 15">
            <a:extLst>
              <a:ext uri="{FF2B5EF4-FFF2-40B4-BE49-F238E27FC236}">
                <a16:creationId xmlns:a16="http://schemas.microsoft.com/office/drawing/2014/main" id="{661DB213-6B49-EBF0-C31A-08FCCC18DB58}"/>
              </a:ext>
            </a:extLst>
          </p:cNvPr>
          <p:cNvSpPr>
            <a:spLocks noGrp="1"/>
          </p:cNvSpPr>
          <p:nvPr>
            <p:ph sz="quarter" idx="12"/>
          </p:nvPr>
        </p:nvSpPr>
        <p:spPr>
          <a:xfrm>
            <a:off x="824400" y="2401200"/>
            <a:ext cx="5209200" cy="360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3" name="Platshållare för innehåll 15">
            <a:extLst>
              <a:ext uri="{FF2B5EF4-FFF2-40B4-BE49-F238E27FC236}">
                <a16:creationId xmlns:a16="http://schemas.microsoft.com/office/drawing/2014/main" id="{2038F490-D2A1-A006-3A6D-7D8BF8DC8F04}"/>
              </a:ext>
            </a:extLst>
          </p:cNvPr>
          <p:cNvSpPr>
            <a:spLocks noGrp="1"/>
          </p:cNvSpPr>
          <p:nvPr>
            <p:ph sz="quarter" idx="13"/>
          </p:nvPr>
        </p:nvSpPr>
        <p:spPr>
          <a:xfrm>
            <a:off x="6158402" y="2401200"/>
            <a:ext cx="5209200" cy="360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4" name="Platshållare för text 14">
            <a:extLst>
              <a:ext uri="{FF2B5EF4-FFF2-40B4-BE49-F238E27FC236}">
                <a16:creationId xmlns:a16="http://schemas.microsoft.com/office/drawing/2014/main" id="{E0E0F475-9C88-9424-B2C4-0EB9AB7A580C}"/>
              </a:ext>
            </a:extLst>
          </p:cNvPr>
          <p:cNvSpPr>
            <a:spLocks noGrp="1"/>
          </p:cNvSpPr>
          <p:nvPr>
            <p:ph type="body" sz="quarter" idx="14" hasCustomPrompt="1"/>
          </p:nvPr>
        </p:nvSpPr>
        <p:spPr>
          <a:xfrm>
            <a:off x="822325" y="266902"/>
            <a:ext cx="6785208" cy="406367"/>
          </a:xfrm>
        </p:spPr>
        <p:txBody>
          <a:bodyPr/>
          <a:lstStyle>
            <a:lvl1pPr marL="0" indent="0">
              <a:buFontTx/>
              <a:buNone/>
              <a:defRPr sz="1200"/>
            </a:lvl1pPr>
            <a:lvl2pPr marL="257175" indent="0">
              <a:buFontTx/>
              <a:buNone/>
              <a:defRPr sz="1200"/>
            </a:lvl2pPr>
            <a:lvl3pPr marL="490538" indent="0">
              <a:buFontTx/>
              <a:buNone/>
              <a:defRPr sz="1100"/>
            </a:lvl3pPr>
            <a:lvl4pPr marL="695325" indent="0">
              <a:buFontTx/>
              <a:buNone/>
              <a:defRPr sz="1050"/>
            </a:lvl4pPr>
            <a:lvl5pPr marL="893763" indent="0">
              <a:buFontTx/>
              <a:buNone/>
              <a:defRPr sz="1000"/>
            </a:lvl5pPr>
          </a:lstStyle>
          <a:p>
            <a:pPr marL="0" marR="0" lvl="0" indent="0" algn="l" defTabSz="914400" rtl="0" eaLnBrk="1" fontAlgn="auto" latinLnBrk="0" hangingPunct="1">
              <a:lnSpc>
                <a:spcPct val="120000"/>
              </a:lnSpc>
              <a:spcBef>
                <a:spcPts val="300"/>
              </a:spcBef>
              <a:spcAft>
                <a:spcPts val="0"/>
              </a:spcAft>
              <a:buClrTx/>
              <a:buSzTx/>
              <a:buFontTx/>
              <a:buNone/>
              <a:tabLst/>
              <a:defRPr/>
            </a:pPr>
            <a:r>
              <a:rPr lang="sv-SE" dirty="0"/>
              <a:t>Presentationens namn / DATUM 20ÅR</a:t>
            </a:r>
          </a:p>
          <a:p>
            <a:pPr lvl="0"/>
            <a:endParaRPr lang="sv-SE" dirty="0"/>
          </a:p>
        </p:txBody>
      </p:sp>
    </p:spTree>
    <p:extLst>
      <p:ext uri="{BB962C8B-B14F-4D97-AF65-F5344CB8AC3E}">
        <p14:creationId xmlns:p14="http://schemas.microsoft.com/office/powerpoint/2010/main" val="5540757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H) Tom sida">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872BFD7D-7BC8-B497-6968-85387E655011}"/>
              </a:ext>
            </a:extLst>
          </p:cNvPr>
          <p:cNvSpPr>
            <a:spLocks noGrp="1"/>
          </p:cNvSpPr>
          <p:nvPr>
            <p:ph type="sldNum" sz="quarter" idx="10"/>
          </p:nvPr>
        </p:nvSpPr>
        <p:spPr/>
        <p:txBody>
          <a:bodyPr/>
          <a:lstStyle/>
          <a:p>
            <a:fld id="{1998DE93-7944-4E79-AD72-DA1F1D1A6E79}" type="slidenum">
              <a:rPr lang="sv-SE" smtClean="0"/>
              <a:pPr/>
              <a:t>‹#›</a:t>
            </a:fld>
            <a:endParaRPr lang="sv-SE"/>
          </a:p>
        </p:txBody>
      </p:sp>
      <p:sp>
        <p:nvSpPr>
          <p:cNvPr id="5" name="Rektangel 4">
            <a:extLst>
              <a:ext uri="{FF2B5EF4-FFF2-40B4-BE49-F238E27FC236}">
                <a16:creationId xmlns:a16="http://schemas.microsoft.com/office/drawing/2014/main" id="{91AEBDD8-C297-3AEF-F9C9-47FF39A28CB4}"/>
              </a:ext>
              <a:ext uri="{C183D7F6-B498-43B3-948B-1728B52AA6E4}">
                <adec:decorative xmlns:adec="http://schemas.microsoft.com/office/drawing/2017/decorative" val="1"/>
              </a:ext>
            </a:extLst>
          </p:cNvPr>
          <p:cNvSpPr/>
          <p:nvPr userDrawn="1"/>
        </p:nvSpPr>
        <p:spPr>
          <a:xfrm>
            <a:off x="928577" y="6100594"/>
            <a:ext cx="3370373" cy="7574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ektangel 5">
            <a:extLst>
              <a:ext uri="{FF2B5EF4-FFF2-40B4-BE49-F238E27FC236}">
                <a16:creationId xmlns:a16="http://schemas.microsoft.com/office/drawing/2014/main" id="{B7510B31-362F-599C-6536-30DF4E63DEDD}"/>
              </a:ext>
              <a:ext uri="{C183D7F6-B498-43B3-948B-1728B52AA6E4}">
                <adec:decorative xmlns:adec="http://schemas.microsoft.com/office/drawing/2017/decorative" val="1"/>
              </a:ext>
            </a:extLst>
          </p:cNvPr>
          <p:cNvSpPr/>
          <p:nvPr userDrawn="1"/>
        </p:nvSpPr>
        <p:spPr>
          <a:xfrm>
            <a:off x="0" y="6100594"/>
            <a:ext cx="821978" cy="7574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6359DCA7-6B4D-27BD-2982-689CAEFFA181}"/>
              </a:ext>
              <a:ext uri="{C183D7F6-B498-43B3-948B-1728B52AA6E4}">
                <adec:decorative xmlns:adec="http://schemas.microsoft.com/office/drawing/2017/decorative" val="1"/>
              </a:ext>
            </a:extLst>
          </p:cNvPr>
          <p:cNvSpPr/>
          <p:nvPr userDrawn="1"/>
        </p:nvSpPr>
        <p:spPr>
          <a:xfrm>
            <a:off x="4400550" y="6100593"/>
            <a:ext cx="1636714" cy="7574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a:extLst>
              <a:ext uri="{FF2B5EF4-FFF2-40B4-BE49-F238E27FC236}">
                <a16:creationId xmlns:a16="http://schemas.microsoft.com/office/drawing/2014/main" id="{F01D1EA9-8E0D-4822-1DB1-85599A5223AD}"/>
              </a:ext>
              <a:ext uri="{C183D7F6-B498-43B3-948B-1728B52AA6E4}">
                <adec:decorative xmlns:adec="http://schemas.microsoft.com/office/drawing/2017/decorative" val="1"/>
              </a:ext>
            </a:extLst>
          </p:cNvPr>
          <p:cNvSpPr/>
          <p:nvPr userDrawn="1"/>
        </p:nvSpPr>
        <p:spPr>
          <a:xfrm>
            <a:off x="6138862" y="6100594"/>
            <a:ext cx="1641475" cy="7574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a:extLst>
              <a:ext uri="{FF2B5EF4-FFF2-40B4-BE49-F238E27FC236}">
                <a16:creationId xmlns:a16="http://schemas.microsoft.com/office/drawing/2014/main" id="{F6D2CF08-71E8-9BA1-50F5-5CF46D8E0CD3}"/>
              </a:ext>
              <a:ext uri="{C183D7F6-B498-43B3-948B-1728B52AA6E4}">
                <adec:decorative xmlns:adec="http://schemas.microsoft.com/office/drawing/2017/decorative" val="1"/>
              </a:ext>
            </a:extLst>
          </p:cNvPr>
          <p:cNvSpPr/>
          <p:nvPr userDrawn="1"/>
        </p:nvSpPr>
        <p:spPr>
          <a:xfrm>
            <a:off x="7881938" y="6100593"/>
            <a:ext cx="3381485" cy="7574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a:extLst>
              <a:ext uri="{FF2B5EF4-FFF2-40B4-BE49-F238E27FC236}">
                <a16:creationId xmlns:a16="http://schemas.microsoft.com/office/drawing/2014/main" id="{5BD5551F-D518-DA40-2DA4-0A05CA03C99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8249672" y="6117455"/>
            <a:ext cx="2685593" cy="740545"/>
          </a:xfrm>
          <a:prstGeom prst="rect">
            <a:avLst/>
          </a:prstGeom>
        </p:spPr>
      </p:pic>
      <p:sp>
        <p:nvSpPr>
          <p:cNvPr id="11" name="Platshållare för text 14">
            <a:extLst>
              <a:ext uri="{FF2B5EF4-FFF2-40B4-BE49-F238E27FC236}">
                <a16:creationId xmlns:a16="http://schemas.microsoft.com/office/drawing/2014/main" id="{0169EC38-FA70-D6EC-92BB-0E7FE586E01A}"/>
              </a:ext>
            </a:extLst>
          </p:cNvPr>
          <p:cNvSpPr>
            <a:spLocks noGrp="1"/>
          </p:cNvSpPr>
          <p:nvPr>
            <p:ph type="body" sz="quarter" idx="14" hasCustomPrompt="1"/>
          </p:nvPr>
        </p:nvSpPr>
        <p:spPr>
          <a:xfrm>
            <a:off x="822325" y="266902"/>
            <a:ext cx="6785208" cy="406367"/>
          </a:xfrm>
        </p:spPr>
        <p:txBody>
          <a:bodyPr/>
          <a:lstStyle>
            <a:lvl1pPr marL="0" indent="0">
              <a:buFontTx/>
              <a:buNone/>
              <a:defRPr sz="1200"/>
            </a:lvl1pPr>
            <a:lvl2pPr marL="257175" indent="0">
              <a:buFontTx/>
              <a:buNone/>
              <a:defRPr sz="1200"/>
            </a:lvl2pPr>
            <a:lvl3pPr marL="490538" indent="0">
              <a:buFontTx/>
              <a:buNone/>
              <a:defRPr sz="1100"/>
            </a:lvl3pPr>
            <a:lvl4pPr marL="695325" indent="0">
              <a:buFontTx/>
              <a:buNone/>
              <a:defRPr sz="1050"/>
            </a:lvl4pPr>
            <a:lvl5pPr marL="893763" indent="0">
              <a:buFontTx/>
              <a:buNone/>
              <a:defRPr sz="1000"/>
            </a:lvl5pPr>
          </a:lstStyle>
          <a:p>
            <a:pPr marL="0" marR="0" lvl="0" indent="0" algn="l" defTabSz="914400" rtl="0" eaLnBrk="1" fontAlgn="auto" latinLnBrk="0" hangingPunct="1">
              <a:lnSpc>
                <a:spcPct val="120000"/>
              </a:lnSpc>
              <a:spcBef>
                <a:spcPts val="300"/>
              </a:spcBef>
              <a:spcAft>
                <a:spcPts val="0"/>
              </a:spcAft>
              <a:buClrTx/>
              <a:buSzTx/>
              <a:buFontTx/>
              <a:buNone/>
              <a:tabLst/>
              <a:defRPr/>
            </a:pPr>
            <a:r>
              <a:rPr lang="sv-SE" dirty="0"/>
              <a:t>Presentationens namn / DATUM 20ÅR</a:t>
            </a:r>
          </a:p>
          <a:p>
            <a:pPr lvl="0"/>
            <a:endParaRPr lang="sv-SE" dirty="0"/>
          </a:p>
        </p:txBody>
      </p:sp>
    </p:spTree>
    <p:extLst>
      <p:ext uri="{BB962C8B-B14F-4D97-AF65-F5344CB8AC3E}">
        <p14:creationId xmlns:p14="http://schemas.microsoft.com/office/powerpoint/2010/main" val="3883856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Anpassad layout">
    <p:bg>
      <p:bgPr>
        <a:solidFill>
          <a:schemeClr val="accent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F7EB374B-3712-BB0E-21D2-B3841A853D7C}"/>
              </a:ext>
              <a:ext uri="{C183D7F6-B498-43B3-948B-1728B52AA6E4}">
                <adec:decorative xmlns:adec="http://schemas.microsoft.com/office/drawing/2017/decorative" val="1"/>
              </a:ext>
            </a:extLst>
          </p:cNvPr>
          <p:cNvSpPr>
            <a:spLocks noGrp="1"/>
          </p:cNvSpPr>
          <p:nvPr>
            <p:ph type="ctrTitle" hasCustomPrompt="1"/>
          </p:nvPr>
        </p:nvSpPr>
        <p:spPr>
          <a:xfrm>
            <a:off x="925512" y="879475"/>
            <a:ext cx="5109865" cy="3374725"/>
          </a:xfrm>
          <a:prstGeom prst="rect">
            <a:avLst/>
          </a:prstGeom>
          <a:solidFill>
            <a:schemeClr val="accent5"/>
          </a:solidFill>
          <a:ln>
            <a:noFill/>
          </a:ln>
        </p:spPr>
        <p:txBody>
          <a:bodyPr lIns="342000" bIns="1620000" anchor="b"/>
          <a:lstStyle>
            <a:lvl1pPr algn="l">
              <a:defRPr sz="8000">
                <a:solidFill>
                  <a:sysClr val="windowText" lastClr="000000"/>
                </a:solidFill>
              </a:defRPr>
            </a:lvl1pPr>
          </a:lstStyle>
          <a:p>
            <a:r>
              <a:rPr lang="sv-SE" dirty="0"/>
              <a:t>Tack</a:t>
            </a:r>
          </a:p>
        </p:txBody>
      </p:sp>
      <p:sp>
        <p:nvSpPr>
          <p:cNvPr id="6" name="Underrubrik 2">
            <a:extLst>
              <a:ext uri="{FF2B5EF4-FFF2-40B4-BE49-F238E27FC236}">
                <a16:creationId xmlns:a16="http://schemas.microsoft.com/office/drawing/2014/main" id="{78D80272-C01B-C0B6-F335-A522281F71F5}"/>
              </a:ext>
            </a:extLst>
          </p:cNvPr>
          <p:cNvSpPr>
            <a:spLocks noGrp="1"/>
          </p:cNvSpPr>
          <p:nvPr>
            <p:ph type="subTitle" idx="1" hasCustomPrompt="1"/>
          </p:nvPr>
        </p:nvSpPr>
        <p:spPr>
          <a:xfrm>
            <a:off x="1176338" y="2725839"/>
            <a:ext cx="4572000" cy="1122744"/>
          </a:xfrm>
        </p:spPr>
        <p:txBody>
          <a:bodyPr>
            <a:noAutofit/>
          </a:bodyPr>
          <a:lstStyle>
            <a:lvl1pPr marL="0" indent="0" algn="l">
              <a:buNone/>
              <a:defRPr sz="2400">
                <a:solidFill>
                  <a:sysClr val="windowText" lastClr="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Slutrubrik, kanske med en enkel avslutning</a:t>
            </a:r>
          </a:p>
        </p:txBody>
      </p:sp>
      <p:sp>
        <p:nvSpPr>
          <p:cNvPr id="7" name="Rektangel 6">
            <a:extLst>
              <a:ext uri="{FF2B5EF4-FFF2-40B4-BE49-F238E27FC236}">
                <a16:creationId xmlns:a16="http://schemas.microsoft.com/office/drawing/2014/main" id="{1725674C-3850-3C2A-FF2F-BA3D860E3CC7}"/>
              </a:ext>
              <a:ext uri="{C183D7F6-B498-43B3-948B-1728B52AA6E4}">
                <adec:decorative xmlns:adec="http://schemas.microsoft.com/office/drawing/2017/decorative" val="1"/>
              </a:ext>
            </a:extLst>
          </p:cNvPr>
          <p:cNvSpPr/>
          <p:nvPr userDrawn="1"/>
        </p:nvSpPr>
        <p:spPr>
          <a:xfrm>
            <a:off x="6142338" y="2618088"/>
            <a:ext cx="1634825" cy="163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ktangel 7">
            <a:extLst>
              <a:ext uri="{FF2B5EF4-FFF2-40B4-BE49-F238E27FC236}">
                <a16:creationId xmlns:a16="http://schemas.microsoft.com/office/drawing/2014/main" id="{3B5D036B-0983-CD73-24E6-18BCEAD2F974}"/>
              </a:ext>
              <a:ext uri="{C183D7F6-B498-43B3-948B-1728B52AA6E4}">
                <adec:decorative xmlns:adec="http://schemas.microsoft.com/office/drawing/2017/decorative" val="1"/>
              </a:ext>
            </a:extLst>
          </p:cNvPr>
          <p:cNvSpPr/>
          <p:nvPr userDrawn="1"/>
        </p:nvSpPr>
        <p:spPr>
          <a:xfrm>
            <a:off x="7884124" y="2618088"/>
            <a:ext cx="1638001" cy="163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sp>
        <p:nvSpPr>
          <p:cNvPr id="9" name="Rektangel 8">
            <a:extLst>
              <a:ext uri="{FF2B5EF4-FFF2-40B4-BE49-F238E27FC236}">
                <a16:creationId xmlns:a16="http://schemas.microsoft.com/office/drawing/2014/main" id="{90F74E0F-EE9D-22A3-84D7-E6E172D2FA8E}"/>
              </a:ext>
              <a:ext uri="{C183D7F6-B498-43B3-948B-1728B52AA6E4}">
                <adec:decorative xmlns:adec="http://schemas.microsoft.com/office/drawing/2017/decorative" val="1"/>
              </a:ext>
            </a:extLst>
          </p:cNvPr>
          <p:cNvSpPr/>
          <p:nvPr userDrawn="1"/>
        </p:nvSpPr>
        <p:spPr>
          <a:xfrm>
            <a:off x="9625911" y="877027"/>
            <a:ext cx="1640577" cy="337961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ektangel 9">
            <a:extLst>
              <a:ext uri="{FF2B5EF4-FFF2-40B4-BE49-F238E27FC236}">
                <a16:creationId xmlns:a16="http://schemas.microsoft.com/office/drawing/2014/main" id="{F5D30B52-D452-54B7-8347-023641E3D9D0}"/>
              </a:ext>
              <a:ext uri="{C183D7F6-B498-43B3-948B-1728B52AA6E4}">
                <adec:decorative xmlns:adec="http://schemas.microsoft.com/office/drawing/2017/decorative" val="1"/>
              </a:ext>
            </a:extLst>
          </p:cNvPr>
          <p:cNvSpPr/>
          <p:nvPr userDrawn="1"/>
        </p:nvSpPr>
        <p:spPr>
          <a:xfrm>
            <a:off x="7884125" y="877027"/>
            <a:ext cx="1638000" cy="163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objekt 10">
            <a:extLst>
              <a:ext uri="{FF2B5EF4-FFF2-40B4-BE49-F238E27FC236}">
                <a16:creationId xmlns:a16="http://schemas.microsoft.com/office/drawing/2014/main" id="{F6824CD9-90D3-4E16-707E-E60955EFECA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8129888" y="4489469"/>
            <a:ext cx="2901333" cy="1399818"/>
          </a:xfrm>
          <a:prstGeom prst="rect">
            <a:avLst/>
          </a:prstGeom>
        </p:spPr>
      </p:pic>
      <p:sp>
        <p:nvSpPr>
          <p:cNvPr id="12" name="Rektangel 11">
            <a:extLst>
              <a:ext uri="{FF2B5EF4-FFF2-40B4-BE49-F238E27FC236}">
                <a16:creationId xmlns:a16="http://schemas.microsoft.com/office/drawing/2014/main" id="{DD492395-B45A-1177-8A49-AD770F656648}"/>
              </a:ext>
              <a:ext uri="{C183D7F6-B498-43B3-948B-1728B52AA6E4}">
                <adec:decorative xmlns:adec="http://schemas.microsoft.com/office/drawing/2017/decorative" val="1"/>
              </a:ext>
            </a:extLst>
          </p:cNvPr>
          <p:cNvSpPr/>
          <p:nvPr userDrawn="1"/>
        </p:nvSpPr>
        <p:spPr>
          <a:xfrm>
            <a:off x="4400550" y="4356100"/>
            <a:ext cx="1638000" cy="16383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Rektangel 12">
            <a:extLst>
              <a:ext uri="{FF2B5EF4-FFF2-40B4-BE49-F238E27FC236}">
                <a16:creationId xmlns:a16="http://schemas.microsoft.com/office/drawing/2014/main" id="{5CDB4DBA-7F66-934D-87C1-829C1C4BF12A}"/>
              </a:ext>
              <a:ext uri="{C183D7F6-B498-43B3-948B-1728B52AA6E4}">
                <adec:decorative xmlns:adec="http://schemas.microsoft.com/office/drawing/2017/decorative" val="1"/>
              </a:ext>
            </a:extLst>
          </p:cNvPr>
          <p:cNvSpPr/>
          <p:nvPr userDrawn="1"/>
        </p:nvSpPr>
        <p:spPr>
          <a:xfrm>
            <a:off x="6142338" y="4356101"/>
            <a:ext cx="1634825" cy="16394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190736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B) Förstasida/avsnittssida/kapitelsida">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3B7B3035-5EFB-79DA-DDF0-768D2175D0DF}"/>
              </a:ext>
            </a:extLst>
          </p:cNvPr>
          <p:cNvSpPr>
            <a:spLocks noGrp="1"/>
          </p:cNvSpPr>
          <p:nvPr>
            <p:ph type="sldNum" sz="quarter" idx="10"/>
          </p:nvPr>
        </p:nvSpPr>
        <p:spPr/>
        <p:txBody>
          <a:bodyPr/>
          <a:lstStyle/>
          <a:p>
            <a:fld id="{1998DE93-7944-4E79-AD72-DA1F1D1A6E79}" type="slidenum">
              <a:rPr lang="sv-SE" smtClean="0"/>
              <a:pPr/>
              <a:t>‹#›</a:t>
            </a:fld>
            <a:endParaRPr lang="sv-SE"/>
          </a:p>
        </p:txBody>
      </p:sp>
      <p:sp>
        <p:nvSpPr>
          <p:cNvPr id="4" name="Platshållare för sidfot 3">
            <a:extLst>
              <a:ext uri="{FF2B5EF4-FFF2-40B4-BE49-F238E27FC236}">
                <a16:creationId xmlns:a16="http://schemas.microsoft.com/office/drawing/2014/main" id="{2FD95D54-15F6-5164-DFF1-D6CBC42D8F06}"/>
              </a:ext>
            </a:extLst>
          </p:cNvPr>
          <p:cNvSpPr>
            <a:spLocks noGrp="1"/>
          </p:cNvSpPr>
          <p:nvPr>
            <p:ph type="ftr" sz="quarter" idx="11"/>
          </p:nvPr>
        </p:nvSpPr>
        <p:spPr>
          <a:xfrm>
            <a:off x="823118" y="257175"/>
            <a:ext cx="5328445" cy="365125"/>
          </a:xfrm>
          <a:prstGeom prst="rect">
            <a:avLst/>
          </a:prstGeom>
        </p:spPr>
        <p:txBody>
          <a:bodyPr/>
          <a:lstStyle/>
          <a:p>
            <a:r>
              <a:rPr lang="sv-SE"/>
              <a:t>Förnamn Efternamn / DATUM 20ÅR</a:t>
            </a:r>
            <a:endParaRPr lang="sv-SE" dirty="0"/>
          </a:p>
        </p:txBody>
      </p:sp>
      <p:sp>
        <p:nvSpPr>
          <p:cNvPr id="5" name="Platshållare för bild 4">
            <a:extLst>
              <a:ext uri="{FF2B5EF4-FFF2-40B4-BE49-F238E27FC236}">
                <a16:creationId xmlns:a16="http://schemas.microsoft.com/office/drawing/2014/main" id="{788D69E6-E438-139B-02FC-366FB765FD3E}"/>
              </a:ext>
            </a:extLst>
          </p:cNvPr>
          <p:cNvSpPr>
            <a:spLocks noGrp="1"/>
          </p:cNvSpPr>
          <p:nvPr>
            <p:ph type="pic" sz="quarter" idx="12"/>
          </p:nvPr>
        </p:nvSpPr>
        <p:spPr>
          <a:xfrm>
            <a:off x="6138863" y="876301"/>
            <a:ext cx="5127137" cy="5116237"/>
          </a:xfrm>
          <a:solidFill>
            <a:schemeClr val="bg1">
              <a:lumMod val="85000"/>
            </a:schemeClr>
          </a:solidFill>
        </p:spPr>
        <p:txBody>
          <a:bodyPr lIns="180000" tIns="180000">
            <a:noAutofit/>
          </a:bodyPr>
          <a:lstStyle>
            <a:lvl1pPr marL="0" indent="0">
              <a:buNone/>
              <a:defRPr sz="1400"/>
            </a:lvl1pPr>
          </a:lstStyle>
          <a:p>
            <a:r>
              <a:rPr lang="sv-SE"/>
              <a:t>Klicka på ikonen för att lägga till en bild</a:t>
            </a:r>
          </a:p>
        </p:txBody>
      </p:sp>
      <p:sp>
        <p:nvSpPr>
          <p:cNvPr id="6" name="Rubrik 1">
            <a:extLst>
              <a:ext uri="{FF2B5EF4-FFF2-40B4-BE49-F238E27FC236}">
                <a16:creationId xmlns:a16="http://schemas.microsoft.com/office/drawing/2014/main" id="{0E4FF108-949D-C5F7-CEE0-EFA2FA766D9A}"/>
              </a:ext>
              <a:ext uri="{C183D7F6-B498-43B3-948B-1728B52AA6E4}">
                <adec:decorative xmlns:adec="http://schemas.microsoft.com/office/drawing/2017/decorative" val="0"/>
              </a:ext>
            </a:extLst>
          </p:cNvPr>
          <p:cNvSpPr>
            <a:spLocks noGrp="1"/>
          </p:cNvSpPr>
          <p:nvPr>
            <p:ph type="ctrTitle" hasCustomPrompt="1"/>
          </p:nvPr>
        </p:nvSpPr>
        <p:spPr>
          <a:xfrm>
            <a:off x="921695" y="876301"/>
            <a:ext cx="5115568" cy="3379787"/>
          </a:xfrm>
          <a:prstGeom prst="rect">
            <a:avLst/>
          </a:prstGeom>
          <a:solidFill>
            <a:schemeClr val="accent4"/>
          </a:solidFill>
          <a:ln>
            <a:noFill/>
          </a:ln>
        </p:spPr>
        <p:txBody>
          <a:bodyPr wrap="square" lIns="342000" tIns="234000" bIns="1440000" anchor="t" anchorCtr="0">
            <a:noAutofit/>
          </a:bodyPr>
          <a:lstStyle>
            <a:lvl1pPr algn="l">
              <a:defRPr sz="6000">
                <a:solidFill>
                  <a:schemeClr val="bg1"/>
                </a:solidFill>
              </a:defRPr>
            </a:lvl1pPr>
          </a:lstStyle>
          <a:p>
            <a:r>
              <a:rPr lang="sv-SE" dirty="0"/>
              <a:t>Titelrubrik i två rader</a:t>
            </a:r>
          </a:p>
        </p:txBody>
      </p:sp>
      <p:sp>
        <p:nvSpPr>
          <p:cNvPr id="7" name="Platshållare för text 3">
            <a:extLst>
              <a:ext uri="{FF2B5EF4-FFF2-40B4-BE49-F238E27FC236}">
                <a16:creationId xmlns:a16="http://schemas.microsoft.com/office/drawing/2014/main" id="{4F9ECDAD-C1E0-4A63-C6E3-08D85A163885}"/>
              </a:ext>
            </a:extLst>
          </p:cNvPr>
          <p:cNvSpPr>
            <a:spLocks noGrp="1"/>
          </p:cNvSpPr>
          <p:nvPr>
            <p:ph type="body" sz="quarter" idx="14" hasCustomPrompt="1"/>
          </p:nvPr>
        </p:nvSpPr>
        <p:spPr>
          <a:xfrm>
            <a:off x="1295400" y="2843213"/>
            <a:ext cx="4471988" cy="1077912"/>
          </a:xfrm>
        </p:spPr>
        <p:txBody>
          <a:bodyPr/>
          <a:lstStyle>
            <a:lvl1pPr marL="0" indent="0">
              <a:buNone/>
              <a:defRPr sz="2400">
                <a:solidFill>
                  <a:schemeClr val="bg1"/>
                </a:solidFill>
              </a:defRPr>
            </a:lvl1pPr>
            <a:lvl2pPr marL="257175" indent="0">
              <a:buNone/>
              <a:defRPr/>
            </a:lvl2pPr>
            <a:lvl3pPr marL="490538" indent="0">
              <a:buNone/>
              <a:defRPr/>
            </a:lvl3pPr>
            <a:lvl4pPr marL="695325" indent="0">
              <a:buNone/>
              <a:defRPr/>
            </a:lvl4pPr>
            <a:lvl5pPr marL="893763" indent="0">
              <a:buNone/>
              <a:defRPr/>
            </a:lvl5pPr>
          </a:lstStyle>
          <a:p>
            <a:r>
              <a:rPr lang="sv-SE" dirty="0"/>
              <a:t>Underrubrik eller ingress som är lite längre än enkelrad</a:t>
            </a:r>
          </a:p>
        </p:txBody>
      </p:sp>
      <p:sp>
        <p:nvSpPr>
          <p:cNvPr id="8" name="Rektangel 7">
            <a:extLst>
              <a:ext uri="{FF2B5EF4-FFF2-40B4-BE49-F238E27FC236}">
                <a16:creationId xmlns:a16="http://schemas.microsoft.com/office/drawing/2014/main" id="{53D56087-EAB4-278E-1187-2BA3A293E967}"/>
              </a:ext>
              <a:ext uri="{C183D7F6-B498-43B3-948B-1728B52AA6E4}">
                <adec:decorative xmlns:adec="http://schemas.microsoft.com/office/drawing/2017/decorative" val="1"/>
              </a:ext>
            </a:extLst>
          </p:cNvPr>
          <p:cNvSpPr/>
          <p:nvPr userDrawn="1"/>
        </p:nvSpPr>
        <p:spPr>
          <a:xfrm>
            <a:off x="922638" y="4354538"/>
            <a:ext cx="1638000" cy="163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6">
            <a:extLst>
              <a:ext uri="{FF2B5EF4-FFF2-40B4-BE49-F238E27FC236}">
                <a16:creationId xmlns:a16="http://schemas.microsoft.com/office/drawing/2014/main" id="{1232A297-FC8B-6B75-A813-7319A9939657}"/>
              </a:ext>
              <a:ext uri="{C183D7F6-B498-43B3-948B-1728B52AA6E4}">
                <adec:decorative xmlns:adec="http://schemas.microsoft.com/office/drawing/2017/decorative" val="1"/>
              </a:ext>
            </a:extLst>
          </p:cNvPr>
          <p:cNvSpPr>
            <a:spLocks noGrp="1"/>
          </p:cNvSpPr>
          <p:nvPr>
            <p:ph type="pic" sz="quarter" idx="15"/>
          </p:nvPr>
        </p:nvSpPr>
        <p:spPr>
          <a:xfrm>
            <a:off x="9628488" y="4356100"/>
            <a:ext cx="1638000" cy="1638300"/>
          </a:xfrm>
          <a:blipFill>
            <a:blip r:embed="rId2"/>
            <a:stretch>
              <a:fillRect/>
            </a:stretch>
          </a:blipFill>
        </p:spPr>
        <p:txBody>
          <a:bodyPr/>
          <a:lstStyle>
            <a:lvl1pPr marL="0" indent="0">
              <a:buNone/>
              <a:defRPr sz="100"/>
            </a:lvl1pPr>
          </a:lstStyle>
          <a:p>
            <a:r>
              <a:rPr lang="sv-SE"/>
              <a:t>Klicka på ikonen för att lägga till en bild</a:t>
            </a:r>
            <a:endParaRPr lang="sv-SE" dirty="0"/>
          </a:p>
        </p:txBody>
      </p:sp>
      <p:sp>
        <p:nvSpPr>
          <p:cNvPr id="10" name="Rektangel 9">
            <a:extLst>
              <a:ext uri="{FF2B5EF4-FFF2-40B4-BE49-F238E27FC236}">
                <a16:creationId xmlns:a16="http://schemas.microsoft.com/office/drawing/2014/main" id="{0EF72D08-15B6-ED09-66BA-4E7BC6AECDF7}"/>
              </a:ext>
              <a:ext uri="{C183D7F6-B498-43B3-948B-1728B52AA6E4}">
                <adec:decorative xmlns:adec="http://schemas.microsoft.com/office/drawing/2017/decorative" val="1"/>
              </a:ext>
            </a:extLst>
          </p:cNvPr>
          <p:cNvSpPr/>
          <p:nvPr userDrawn="1"/>
        </p:nvSpPr>
        <p:spPr>
          <a:xfrm>
            <a:off x="2660650" y="4354538"/>
            <a:ext cx="1638000" cy="163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10">
            <a:extLst>
              <a:ext uri="{FF2B5EF4-FFF2-40B4-BE49-F238E27FC236}">
                <a16:creationId xmlns:a16="http://schemas.microsoft.com/office/drawing/2014/main" id="{FAA1A840-97A6-D285-0CBA-A07D9F66E3F5}"/>
              </a:ext>
              <a:ext uri="{C183D7F6-B498-43B3-948B-1728B52AA6E4}">
                <adec:decorative xmlns:adec="http://schemas.microsoft.com/office/drawing/2017/decorative" val="1"/>
              </a:ext>
            </a:extLst>
          </p:cNvPr>
          <p:cNvSpPr/>
          <p:nvPr userDrawn="1"/>
        </p:nvSpPr>
        <p:spPr>
          <a:xfrm>
            <a:off x="4400550" y="4354538"/>
            <a:ext cx="1638000" cy="163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755470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 Förstasida utan bi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F85B322A-01E2-AA3E-F105-B3F95AB938EC}"/>
              </a:ext>
            </a:extLst>
          </p:cNvPr>
          <p:cNvSpPr>
            <a:spLocks noGrp="1"/>
          </p:cNvSpPr>
          <p:nvPr>
            <p:ph type="sldNum" sz="quarter" idx="10"/>
          </p:nvPr>
        </p:nvSpPr>
        <p:spPr/>
        <p:txBody>
          <a:bodyPr/>
          <a:lstStyle/>
          <a:p>
            <a:fld id="{1998DE93-7944-4E79-AD72-DA1F1D1A6E79}" type="slidenum">
              <a:rPr lang="sv-SE" smtClean="0"/>
              <a:pPr/>
              <a:t>‹#›</a:t>
            </a:fld>
            <a:endParaRPr lang="sv-SE"/>
          </a:p>
        </p:txBody>
      </p:sp>
      <p:sp>
        <p:nvSpPr>
          <p:cNvPr id="4" name="Platshållare för sidfot 3">
            <a:extLst>
              <a:ext uri="{FF2B5EF4-FFF2-40B4-BE49-F238E27FC236}">
                <a16:creationId xmlns:a16="http://schemas.microsoft.com/office/drawing/2014/main" id="{C09F3841-5387-5F47-D421-2A0D918056C2}"/>
              </a:ext>
            </a:extLst>
          </p:cNvPr>
          <p:cNvSpPr>
            <a:spLocks noGrp="1"/>
          </p:cNvSpPr>
          <p:nvPr>
            <p:ph type="ftr" sz="quarter" idx="11"/>
          </p:nvPr>
        </p:nvSpPr>
        <p:spPr>
          <a:xfrm>
            <a:off x="823118" y="257175"/>
            <a:ext cx="5328445" cy="365125"/>
          </a:xfrm>
          <a:prstGeom prst="rect">
            <a:avLst/>
          </a:prstGeom>
        </p:spPr>
        <p:txBody>
          <a:bodyPr/>
          <a:lstStyle/>
          <a:p>
            <a:r>
              <a:rPr lang="sv-SE"/>
              <a:t>Förnamn Efternamn / DATUM 20ÅR</a:t>
            </a:r>
            <a:endParaRPr lang="sv-SE" dirty="0"/>
          </a:p>
        </p:txBody>
      </p:sp>
      <p:sp>
        <p:nvSpPr>
          <p:cNvPr id="5" name="Rubrik 1">
            <a:extLst>
              <a:ext uri="{FF2B5EF4-FFF2-40B4-BE49-F238E27FC236}">
                <a16:creationId xmlns:a16="http://schemas.microsoft.com/office/drawing/2014/main" id="{414102E3-9EDF-94E0-CA82-7DAE4536BEE2}"/>
              </a:ext>
              <a:ext uri="{C183D7F6-B498-43B3-948B-1728B52AA6E4}">
                <adec:decorative xmlns:adec="http://schemas.microsoft.com/office/drawing/2017/decorative" val="0"/>
              </a:ext>
            </a:extLst>
          </p:cNvPr>
          <p:cNvSpPr>
            <a:spLocks noGrp="1"/>
          </p:cNvSpPr>
          <p:nvPr>
            <p:ph type="ctrTitle" hasCustomPrompt="1"/>
          </p:nvPr>
        </p:nvSpPr>
        <p:spPr>
          <a:xfrm>
            <a:off x="923925" y="879475"/>
            <a:ext cx="5113338" cy="3374752"/>
          </a:xfrm>
          <a:prstGeom prst="rect">
            <a:avLst/>
          </a:prstGeom>
          <a:solidFill>
            <a:schemeClr val="bg1">
              <a:lumMod val="95000"/>
            </a:schemeClr>
          </a:solidFill>
        </p:spPr>
        <p:txBody>
          <a:bodyPr lIns="288000" tIns="144000" rIns="108000" bIns="0" anchor="t" anchorCtr="0">
            <a:noAutofit/>
          </a:bodyPr>
          <a:lstStyle>
            <a:lvl1pPr algn="l">
              <a:defRPr sz="6000">
                <a:solidFill>
                  <a:schemeClr val="accent5">
                    <a:lumMod val="10000"/>
                  </a:schemeClr>
                </a:solidFill>
              </a:defRPr>
            </a:lvl1pPr>
          </a:lstStyle>
          <a:p>
            <a:r>
              <a:rPr lang="sv-SE" dirty="0"/>
              <a:t>Titelrubrik</a:t>
            </a:r>
            <a:br>
              <a:rPr lang="sv-SE" dirty="0"/>
            </a:br>
            <a:r>
              <a:rPr lang="sv-SE" dirty="0"/>
              <a:t>i två rader</a:t>
            </a:r>
          </a:p>
        </p:txBody>
      </p:sp>
      <p:sp>
        <p:nvSpPr>
          <p:cNvPr id="6" name="Underrubrik 2">
            <a:extLst>
              <a:ext uri="{FF2B5EF4-FFF2-40B4-BE49-F238E27FC236}">
                <a16:creationId xmlns:a16="http://schemas.microsoft.com/office/drawing/2014/main" id="{6CC00185-21DD-7747-4EC9-57045812F2E3}"/>
              </a:ext>
            </a:extLst>
          </p:cNvPr>
          <p:cNvSpPr>
            <a:spLocks noGrp="1"/>
          </p:cNvSpPr>
          <p:nvPr>
            <p:ph type="subTitle" idx="1" hasCustomPrompt="1"/>
          </p:nvPr>
        </p:nvSpPr>
        <p:spPr>
          <a:xfrm>
            <a:off x="1176338" y="2951545"/>
            <a:ext cx="4572000" cy="1122744"/>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 eller ingress som är lite längre än enkelrad</a:t>
            </a:r>
          </a:p>
        </p:txBody>
      </p:sp>
      <p:sp>
        <p:nvSpPr>
          <p:cNvPr id="7" name="Rektangel 6">
            <a:extLst>
              <a:ext uri="{FF2B5EF4-FFF2-40B4-BE49-F238E27FC236}">
                <a16:creationId xmlns:a16="http://schemas.microsoft.com/office/drawing/2014/main" id="{292CBD9A-D843-3AA8-F899-C13475E421B9}"/>
              </a:ext>
              <a:ext uri="{C183D7F6-B498-43B3-948B-1728B52AA6E4}">
                <adec:decorative xmlns:adec="http://schemas.microsoft.com/office/drawing/2017/decorative" val="1"/>
              </a:ext>
            </a:extLst>
          </p:cNvPr>
          <p:cNvSpPr/>
          <p:nvPr userDrawn="1"/>
        </p:nvSpPr>
        <p:spPr>
          <a:xfrm>
            <a:off x="923925" y="4354539"/>
            <a:ext cx="1636714" cy="163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Platshållare för bild 6">
            <a:extLst>
              <a:ext uri="{FF2B5EF4-FFF2-40B4-BE49-F238E27FC236}">
                <a16:creationId xmlns:a16="http://schemas.microsoft.com/office/drawing/2014/main" id="{162B3248-6098-B88A-E588-227A78E2C135}"/>
              </a:ext>
              <a:ext uri="{C183D7F6-B498-43B3-948B-1728B52AA6E4}">
                <adec:decorative xmlns:adec="http://schemas.microsoft.com/office/drawing/2017/decorative" val="1"/>
              </a:ext>
            </a:extLst>
          </p:cNvPr>
          <p:cNvSpPr>
            <a:spLocks noGrp="1"/>
          </p:cNvSpPr>
          <p:nvPr>
            <p:ph type="pic" sz="quarter" idx="15"/>
          </p:nvPr>
        </p:nvSpPr>
        <p:spPr>
          <a:xfrm>
            <a:off x="9629131" y="4356100"/>
            <a:ext cx="1636714" cy="1638300"/>
          </a:xfrm>
          <a:blipFill>
            <a:blip r:embed="rId2"/>
            <a:stretch>
              <a:fillRect/>
            </a:stretch>
          </a:blipFill>
        </p:spPr>
        <p:txBody>
          <a:bodyPr/>
          <a:lstStyle>
            <a:lvl1pPr marL="0" indent="0">
              <a:buNone/>
              <a:defRPr sz="100"/>
            </a:lvl1pPr>
          </a:lstStyle>
          <a:p>
            <a:r>
              <a:rPr lang="sv-SE"/>
              <a:t>Klicka på ikonen för att lägga till en bild</a:t>
            </a:r>
            <a:endParaRPr lang="sv-SE" dirty="0"/>
          </a:p>
        </p:txBody>
      </p:sp>
      <p:sp>
        <p:nvSpPr>
          <p:cNvPr id="9" name="Rektangel 8">
            <a:extLst>
              <a:ext uri="{FF2B5EF4-FFF2-40B4-BE49-F238E27FC236}">
                <a16:creationId xmlns:a16="http://schemas.microsoft.com/office/drawing/2014/main" id="{7EBB49F5-DD2D-909E-E011-0FC01624B4E8}"/>
              </a:ext>
              <a:ext uri="{C183D7F6-B498-43B3-948B-1728B52AA6E4}">
                <adec:decorative xmlns:adec="http://schemas.microsoft.com/office/drawing/2017/decorative" val="1"/>
              </a:ext>
            </a:extLst>
          </p:cNvPr>
          <p:cNvSpPr/>
          <p:nvPr userDrawn="1"/>
        </p:nvSpPr>
        <p:spPr>
          <a:xfrm>
            <a:off x="2662237" y="4354539"/>
            <a:ext cx="1636714" cy="163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9">
            <a:extLst>
              <a:ext uri="{FF2B5EF4-FFF2-40B4-BE49-F238E27FC236}">
                <a16:creationId xmlns:a16="http://schemas.microsoft.com/office/drawing/2014/main" id="{E89C84F5-EC95-6756-BFCB-F0C2015973AE}"/>
              </a:ext>
              <a:ext uri="{C183D7F6-B498-43B3-948B-1728B52AA6E4}">
                <adec:decorative xmlns:adec="http://schemas.microsoft.com/office/drawing/2017/decorative" val="1"/>
              </a:ext>
            </a:extLst>
          </p:cNvPr>
          <p:cNvSpPr/>
          <p:nvPr userDrawn="1"/>
        </p:nvSpPr>
        <p:spPr>
          <a:xfrm>
            <a:off x="4402138" y="4356400"/>
            <a:ext cx="1636714" cy="163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10">
            <a:extLst>
              <a:ext uri="{FF2B5EF4-FFF2-40B4-BE49-F238E27FC236}">
                <a16:creationId xmlns:a16="http://schemas.microsoft.com/office/drawing/2014/main" id="{19363E2C-9184-31ED-A7C2-7CDAD3C6F173}"/>
              </a:ext>
              <a:ext uri="{C183D7F6-B498-43B3-948B-1728B52AA6E4}">
                <adec:decorative xmlns:adec="http://schemas.microsoft.com/office/drawing/2017/decorative" val="1"/>
              </a:ext>
            </a:extLst>
          </p:cNvPr>
          <p:cNvSpPr/>
          <p:nvPr userDrawn="1"/>
        </p:nvSpPr>
        <p:spPr>
          <a:xfrm>
            <a:off x="6143624" y="4354539"/>
            <a:ext cx="1636714" cy="163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ektangel 11">
            <a:extLst>
              <a:ext uri="{FF2B5EF4-FFF2-40B4-BE49-F238E27FC236}">
                <a16:creationId xmlns:a16="http://schemas.microsoft.com/office/drawing/2014/main" id="{14CA4710-44C9-4FD7-DCA8-C2CF341C5717}"/>
              </a:ext>
              <a:ext uri="{C183D7F6-B498-43B3-948B-1728B52AA6E4}">
                <adec:decorative xmlns:adec="http://schemas.microsoft.com/office/drawing/2017/decorative" val="1"/>
              </a:ext>
            </a:extLst>
          </p:cNvPr>
          <p:cNvSpPr/>
          <p:nvPr userDrawn="1"/>
        </p:nvSpPr>
        <p:spPr>
          <a:xfrm>
            <a:off x="7886699" y="4356400"/>
            <a:ext cx="1636714" cy="163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a:extLst>
              <a:ext uri="{FF2B5EF4-FFF2-40B4-BE49-F238E27FC236}">
                <a16:creationId xmlns:a16="http://schemas.microsoft.com/office/drawing/2014/main" id="{EECD3587-A5C6-CBC6-23BA-2DDF4CE20448}"/>
              </a:ext>
              <a:ext uri="{C183D7F6-B498-43B3-948B-1728B52AA6E4}">
                <adec:decorative xmlns:adec="http://schemas.microsoft.com/office/drawing/2017/decorative" val="1"/>
              </a:ext>
            </a:extLst>
          </p:cNvPr>
          <p:cNvSpPr/>
          <p:nvPr userDrawn="1"/>
        </p:nvSpPr>
        <p:spPr>
          <a:xfrm>
            <a:off x="6143624" y="2616227"/>
            <a:ext cx="1636714" cy="163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0185499C-B910-2928-6DC8-48684040AB73}"/>
              </a:ext>
              <a:ext uri="{C183D7F6-B498-43B3-948B-1728B52AA6E4}">
                <adec:decorative xmlns:adec="http://schemas.microsoft.com/office/drawing/2017/decorative" val="1"/>
              </a:ext>
            </a:extLst>
          </p:cNvPr>
          <p:cNvSpPr/>
          <p:nvPr userDrawn="1"/>
        </p:nvSpPr>
        <p:spPr>
          <a:xfrm>
            <a:off x="7886699" y="2618088"/>
            <a:ext cx="1636714" cy="163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83847607-77FA-21E4-FA8E-0686ED4794D8}"/>
              </a:ext>
              <a:ext uri="{C183D7F6-B498-43B3-948B-1728B52AA6E4}">
                <adec:decorative xmlns:adec="http://schemas.microsoft.com/office/drawing/2017/decorative" val="1"/>
              </a:ext>
            </a:extLst>
          </p:cNvPr>
          <p:cNvSpPr/>
          <p:nvPr userDrawn="1"/>
        </p:nvSpPr>
        <p:spPr>
          <a:xfrm>
            <a:off x="6143624" y="874739"/>
            <a:ext cx="1636714" cy="163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15">
            <a:extLst>
              <a:ext uri="{FF2B5EF4-FFF2-40B4-BE49-F238E27FC236}">
                <a16:creationId xmlns:a16="http://schemas.microsoft.com/office/drawing/2014/main" id="{78DCABA2-A5C6-125D-B469-A080365AFE3D}"/>
              </a:ext>
              <a:ext uri="{C183D7F6-B498-43B3-948B-1728B52AA6E4}">
                <adec:decorative xmlns:adec="http://schemas.microsoft.com/office/drawing/2017/decorative" val="1"/>
              </a:ext>
            </a:extLst>
          </p:cNvPr>
          <p:cNvSpPr/>
          <p:nvPr userDrawn="1"/>
        </p:nvSpPr>
        <p:spPr>
          <a:xfrm>
            <a:off x="7886699" y="876600"/>
            <a:ext cx="1636714" cy="163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16">
            <a:extLst>
              <a:ext uri="{FF2B5EF4-FFF2-40B4-BE49-F238E27FC236}">
                <a16:creationId xmlns:a16="http://schemas.microsoft.com/office/drawing/2014/main" id="{18E2DBA1-9960-B90D-172C-2A29484B7F5E}"/>
              </a:ext>
              <a:ext uri="{C183D7F6-B498-43B3-948B-1728B52AA6E4}">
                <adec:decorative xmlns:adec="http://schemas.microsoft.com/office/drawing/2017/decorative" val="1"/>
              </a:ext>
            </a:extLst>
          </p:cNvPr>
          <p:cNvSpPr/>
          <p:nvPr userDrawn="1"/>
        </p:nvSpPr>
        <p:spPr>
          <a:xfrm>
            <a:off x="9629774" y="2618088"/>
            <a:ext cx="1636714" cy="163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17">
            <a:extLst>
              <a:ext uri="{FF2B5EF4-FFF2-40B4-BE49-F238E27FC236}">
                <a16:creationId xmlns:a16="http://schemas.microsoft.com/office/drawing/2014/main" id="{A85E6B91-4318-5098-4768-EB9339E17991}"/>
              </a:ext>
              <a:ext uri="{C183D7F6-B498-43B3-948B-1728B52AA6E4}">
                <adec:decorative xmlns:adec="http://schemas.microsoft.com/office/drawing/2017/decorative" val="1"/>
              </a:ext>
            </a:extLst>
          </p:cNvPr>
          <p:cNvSpPr/>
          <p:nvPr userDrawn="1"/>
        </p:nvSpPr>
        <p:spPr>
          <a:xfrm>
            <a:off x="9629774" y="876600"/>
            <a:ext cx="1636714" cy="163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979521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D) Förstasida fler logotyper">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7779172D-3D41-0133-9CCA-4C19234055EF}"/>
              </a:ext>
            </a:extLst>
          </p:cNvPr>
          <p:cNvSpPr>
            <a:spLocks noGrp="1"/>
          </p:cNvSpPr>
          <p:nvPr>
            <p:ph type="sldNum" sz="quarter" idx="10"/>
          </p:nvPr>
        </p:nvSpPr>
        <p:spPr/>
        <p:txBody>
          <a:bodyPr/>
          <a:lstStyle/>
          <a:p>
            <a:fld id="{1998DE93-7944-4E79-AD72-DA1F1D1A6E79}" type="slidenum">
              <a:rPr lang="sv-SE" smtClean="0"/>
              <a:pPr/>
              <a:t>‹#›</a:t>
            </a:fld>
            <a:endParaRPr lang="sv-SE"/>
          </a:p>
        </p:txBody>
      </p:sp>
      <p:sp>
        <p:nvSpPr>
          <p:cNvPr id="4" name="Platshållare för sidfot 3">
            <a:extLst>
              <a:ext uri="{FF2B5EF4-FFF2-40B4-BE49-F238E27FC236}">
                <a16:creationId xmlns:a16="http://schemas.microsoft.com/office/drawing/2014/main" id="{D643AF17-5E06-A806-87D7-C891CC2C7C43}"/>
              </a:ext>
            </a:extLst>
          </p:cNvPr>
          <p:cNvSpPr>
            <a:spLocks noGrp="1"/>
          </p:cNvSpPr>
          <p:nvPr>
            <p:ph type="ftr" sz="quarter" idx="11"/>
          </p:nvPr>
        </p:nvSpPr>
        <p:spPr>
          <a:xfrm>
            <a:off x="823118" y="257175"/>
            <a:ext cx="5328445" cy="365125"/>
          </a:xfrm>
          <a:prstGeom prst="rect">
            <a:avLst/>
          </a:prstGeom>
        </p:spPr>
        <p:txBody>
          <a:bodyPr/>
          <a:lstStyle/>
          <a:p>
            <a:r>
              <a:rPr lang="sv-SE"/>
              <a:t>Förnamn Efternamn / DATUM 20ÅR</a:t>
            </a:r>
            <a:endParaRPr lang="sv-SE" dirty="0"/>
          </a:p>
        </p:txBody>
      </p:sp>
      <p:sp>
        <p:nvSpPr>
          <p:cNvPr id="5" name="Platshållare för bild 4">
            <a:extLst>
              <a:ext uri="{FF2B5EF4-FFF2-40B4-BE49-F238E27FC236}">
                <a16:creationId xmlns:a16="http://schemas.microsoft.com/office/drawing/2014/main" id="{072BCCB6-DC4C-5868-E22D-FEDDED2A27D2}"/>
              </a:ext>
            </a:extLst>
          </p:cNvPr>
          <p:cNvSpPr>
            <a:spLocks noGrp="1"/>
          </p:cNvSpPr>
          <p:nvPr>
            <p:ph type="pic" sz="quarter" idx="12"/>
          </p:nvPr>
        </p:nvSpPr>
        <p:spPr>
          <a:xfrm>
            <a:off x="6138863" y="879475"/>
            <a:ext cx="5127625" cy="5114925"/>
          </a:xfrm>
          <a:solidFill>
            <a:schemeClr val="bg1">
              <a:lumMod val="85000"/>
            </a:schemeClr>
          </a:solidFill>
        </p:spPr>
        <p:txBody>
          <a:bodyPr lIns="180000" tIns="180000">
            <a:noAutofit/>
          </a:bodyPr>
          <a:lstStyle>
            <a:lvl1pPr marL="0" indent="0">
              <a:buNone/>
              <a:defRPr sz="1400"/>
            </a:lvl1pPr>
          </a:lstStyle>
          <a:p>
            <a:r>
              <a:rPr lang="sv-SE"/>
              <a:t>Klicka på ikonen för att lägga till en bild</a:t>
            </a:r>
          </a:p>
        </p:txBody>
      </p:sp>
      <p:sp>
        <p:nvSpPr>
          <p:cNvPr id="6" name="Rubrik 1">
            <a:extLst>
              <a:ext uri="{FF2B5EF4-FFF2-40B4-BE49-F238E27FC236}">
                <a16:creationId xmlns:a16="http://schemas.microsoft.com/office/drawing/2014/main" id="{6480A7CD-BA0D-C27D-5ECF-4909DE3ADD21}"/>
              </a:ext>
              <a:ext uri="{C183D7F6-B498-43B3-948B-1728B52AA6E4}">
                <adec:decorative xmlns:adec="http://schemas.microsoft.com/office/drawing/2017/decorative" val="0"/>
              </a:ext>
            </a:extLst>
          </p:cNvPr>
          <p:cNvSpPr>
            <a:spLocks noGrp="1"/>
          </p:cNvSpPr>
          <p:nvPr>
            <p:ph type="ctrTitle" hasCustomPrompt="1"/>
          </p:nvPr>
        </p:nvSpPr>
        <p:spPr>
          <a:xfrm>
            <a:off x="921695" y="879475"/>
            <a:ext cx="5116512" cy="3376613"/>
          </a:xfrm>
          <a:prstGeom prst="rect">
            <a:avLst/>
          </a:prstGeom>
          <a:solidFill>
            <a:schemeClr val="accent4"/>
          </a:solidFill>
        </p:spPr>
        <p:txBody>
          <a:bodyPr wrap="square" lIns="342000" tIns="234000" bIns="1440000" anchor="t" anchorCtr="0">
            <a:noAutofit/>
          </a:bodyPr>
          <a:lstStyle>
            <a:lvl1pPr algn="l">
              <a:defRPr sz="6000">
                <a:solidFill>
                  <a:schemeClr val="bg1"/>
                </a:solidFill>
              </a:defRPr>
            </a:lvl1pPr>
          </a:lstStyle>
          <a:p>
            <a:r>
              <a:rPr lang="sv-SE" dirty="0"/>
              <a:t>Titelrubrik i två rader</a:t>
            </a:r>
          </a:p>
        </p:txBody>
      </p:sp>
      <p:sp>
        <p:nvSpPr>
          <p:cNvPr id="7" name="Platshållare för text 3">
            <a:extLst>
              <a:ext uri="{FF2B5EF4-FFF2-40B4-BE49-F238E27FC236}">
                <a16:creationId xmlns:a16="http://schemas.microsoft.com/office/drawing/2014/main" id="{F6D064FC-D54E-ACC3-0065-194D87190C32}"/>
              </a:ext>
            </a:extLst>
          </p:cNvPr>
          <p:cNvSpPr>
            <a:spLocks noGrp="1"/>
          </p:cNvSpPr>
          <p:nvPr>
            <p:ph type="body" sz="quarter" idx="14" hasCustomPrompt="1"/>
          </p:nvPr>
        </p:nvSpPr>
        <p:spPr>
          <a:xfrm>
            <a:off x="1295400" y="2843213"/>
            <a:ext cx="4471988" cy="1077912"/>
          </a:xfrm>
        </p:spPr>
        <p:txBody>
          <a:bodyPr/>
          <a:lstStyle>
            <a:lvl1pPr marL="0" indent="0">
              <a:buNone/>
              <a:defRPr sz="2400">
                <a:solidFill>
                  <a:schemeClr val="bg1"/>
                </a:solidFill>
              </a:defRPr>
            </a:lvl1pPr>
            <a:lvl2pPr marL="257175" indent="0">
              <a:buNone/>
              <a:defRPr/>
            </a:lvl2pPr>
            <a:lvl3pPr marL="490538" indent="0">
              <a:buNone/>
              <a:defRPr/>
            </a:lvl3pPr>
            <a:lvl4pPr marL="695325" indent="0">
              <a:buNone/>
              <a:defRPr/>
            </a:lvl4pPr>
            <a:lvl5pPr marL="893763" indent="0">
              <a:buNone/>
              <a:defRPr/>
            </a:lvl5pPr>
          </a:lstStyle>
          <a:p>
            <a:r>
              <a:rPr lang="sv-SE" dirty="0"/>
              <a:t>Underrubrik eller ingress som är lite längre än enkelrad</a:t>
            </a:r>
          </a:p>
        </p:txBody>
      </p:sp>
      <p:sp>
        <p:nvSpPr>
          <p:cNvPr id="8" name="Platshållare för bild 9">
            <a:extLst>
              <a:ext uri="{FF2B5EF4-FFF2-40B4-BE49-F238E27FC236}">
                <a16:creationId xmlns:a16="http://schemas.microsoft.com/office/drawing/2014/main" id="{2C325F66-BF37-DA2F-84C2-4B5282933070}"/>
              </a:ext>
            </a:extLst>
          </p:cNvPr>
          <p:cNvSpPr>
            <a:spLocks noGrp="1"/>
          </p:cNvSpPr>
          <p:nvPr>
            <p:ph type="pic" sz="quarter" idx="16"/>
          </p:nvPr>
        </p:nvSpPr>
        <p:spPr>
          <a:xfrm>
            <a:off x="921693" y="4356100"/>
            <a:ext cx="1638000" cy="1638300"/>
          </a:xfrm>
        </p:spPr>
        <p:txBody>
          <a:bodyPr/>
          <a:lstStyle/>
          <a:p>
            <a:r>
              <a:rPr lang="sv-SE"/>
              <a:t>Klicka på ikonen för att lägga till en bild</a:t>
            </a:r>
          </a:p>
        </p:txBody>
      </p:sp>
      <p:sp>
        <p:nvSpPr>
          <p:cNvPr id="9" name="Platshållare för bild 12">
            <a:extLst>
              <a:ext uri="{FF2B5EF4-FFF2-40B4-BE49-F238E27FC236}">
                <a16:creationId xmlns:a16="http://schemas.microsoft.com/office/drawing/2014/main" id="{D355D34E-1D8C-6845-E069-12E9CB3359D2}"/>
              </a:ext>
            </a:extLst>
          </p:cNvPr>
          <p:cNvSpPr>
            <a:spLocks noGrp="1"/>
          </p:cNvSpPr>
          <p:nvPr>
            <p:ph type="pic" sz="quarter" idx="17"/>
          </p:nvPr>
        </p:nvSpPr>
        <p:spPr>
          <a:xfrm>
            <a:off x="2660649" y="4356100"/>
            <a:ext cx="1638301" cy="1638300"/>
          </a:xfrm>
        </p:spPr>
        <p:txBody>
          <a:bodyPr/>
          <a:lstStyle/>
          <a:p>
            <a:r>
              <a:rPr lang="sv-SE"/>
              <a:t>Klicka på ikonen för att lägga till en bild</a:t>
            </a:r>
          </a:p>
        </p:txBody>
      </p:sp>
      <p:sp>
        <p:nvSpPr>
          <p:cNvPr id="10" name="Platshållare för bild 15">
            <a:extLst>
              <a:ext uri="{FF2B5EF4-FFF2-40B4-BE49-F238E27FC236}">
                <a16:creationId xmlns:a16="http://schemas.microsoft.com/office/drawing/2014/main" id="{0D131055-5B88-78BC-7DCF-290D0EAF552F}"/>
              </a:ext>
            </a:extLst>
          </p:cNvPr>
          <p:cNvSpPr>
            <a:spLocks noGrp="1"/>
          </p:cNvSpPr>
          <p:nvPr>
            <p:ph type="pic" sz="quarter" idx="18"/>
          </p:nvPr>
        </p:nvSpPr>
        <p:spPr>
          <a:xfrm>
            <a:off x="4398962" y="4356100"/>
            <a:ext cx="1638000" cy="1638300"/>
          </a:xfrm>
        </p:spPr>
        <p:txBody>
          <a:bodyPr/>
          <a:lstStyle/>
          <a:p>
            <a:r>
              <a:rPr lang="sv-SE"/>
              <a:t>Klicka på ikonen för att lägga till en bild</a:t>
            </a:r>
          </a:p>
        </p:txBody>
      </p:sp>
      <p:sp>
        <p:nvSpPr>
          <p:cNvPr id="11" name="Platshållare för bild 6">
            <a:extLst>
              <a:ext uri="{FF2B5EF4-FFF2-40B4-BE49-F238E27FC236}">
                <a16:creationId xmlns:a16="http://schemas.microsoft.com/office/drawing/2014/main" id="{7F098119-44F2-49E4-307F-49913CD4F7C9}"/>
              </a:ext>
              <a:ext uri="{C183D7F6-B498-43B3-948B-1728B52AA6E4}">
                <adec:decorative xmlns:adec="http://schemas.microsoft.com/office/drawing/2017/decorative" val="1"/>
              </a:ext>
            </a:extLst>
          </p:cNvPr>
          <p:cNvSpPr>
            <a:spLocks noGrp="1"/>
          </p:cNvSpPr>
          <p:nvPr>
            <p:ph type="pic" sz="quarter" idx="15"/>
          </p:nvPr>
        </p:nvSpPr>
        <p:spPr>
          <a:xfrm>
            <a:off x="9628488" y="4356100"/>
            <a:ext cx="1638000" cy="1638300"/>
          </a:xfrm>
          <a:blipFill>
            <a:blip r:embed="rId2"/>
            <a:stretch>
              <a:fillRect/>
            </a:stretch>
          </a:blipFill>
        </p:spPr>
        <p:txBody>
          <a:bodyPr/>
          <a:lstStyle>
            <a:lvl1pPr marL="0" indent="0">
              <a:buNone/>
              <a:defRPr sz="100"/>
            </a:lvl1pPr>
          </a:lstStyle>
          <a:p>
            <a:r>
              <a:rPr lang="sv-SE"/>
              <a:t>Klicka på ikonen för att lägga till en bild</a:t>
            </a:r>
            <a:endParaRPr lang="sv-SE" dirty="0"/>
          </a:p>
        </p:txBody>
      </p:sp>
    </p:spTree>
    <p:extLst>
      <p:ext uri="{BB962C8B-B14F-4D97-AF65-F5344CB8AC3E}">
        <p14:creationId xmlns:p14="http://schemas.microsoft.com/office/powerpoint/2010/main" val="322581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E) Förstasida fler länsstyrelser">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2B29A6F4-B3A1-44F6-18E7-532523021A31}"/>
              </a:ext>
            </a:extLst>
          </p:cNvPr>
          <p:cNvSpPr>
            <a:spLocks noGrp="1"/>
          </p:cNvSpPr>
          <p:nvPr>
            <p:ph type="sldNum" sz="quarter" idx="10"/>
          </p:nvPr>
        </p:nvSpPr>
        <p:spPr/>
        <p:txBody>
          <a:bodyPr/>
          <a:lstStyle/>
          <a:p>
            <a:fld id="{1998DE93-7944-4E79-AD72-DA1F1D1A6E79}" type="slidenum">
              <a:rPr lang="sv-SE" smtClean="0"/>
              <a:pPr/>
              <a:t>‹#›</a:t>
            </a:fld>
            <a:endParaRPr lang="sv-SE"/>
          </a:p>
        </p:txBody>
      </p:sp>
      <p:sp>
        <p:nvSpPr>
          <p:cNvPr id="4" name="Platshållare för sidfot 3">
            <a:extLst>
              <a:ext uri="{FF2B5EF4-FFF2-40B4-BE49-F238E27FC236}">
                <a16:creationId xmlns:a16="http://schemas.microsoft.com/office/drawing/2014/main" id="{8344D199-5251-33EA-98BA-AD0419129376}"/>
              </a:ext>
            </a:extLst>
          </p:cNvPr>
          <p:cNvSpPr>
            <a:spLocks noGrp="1"/>
          </p:cNvSpPr>
          <p:nvPr>
            <p:ph type="ftr" sz="quarter" idx="11"/>
          </p:nvPr>
        </p:nvSpPr>
        <p:spPr>
          <a:xfrm>
            <a:off x="823118" y="257175"/>
            <a:ext cx="5328445" cy="365125"/>
          </a:xfrm>
          <a:prstGeom prst="rect">
            <a:avLst/>
          </a:prstGeom>
        </p:spPr>
        <p:txBody>
          <a:bodyPr/>
          <a:lstStyle/>
          <a:p>
            <a:r>
              <a:rPr lang="sv-SE"/>
              <a:t>Förnamn Efternamn / DATUM 20ÅR</a:t>
            </a:r>
            <a:endParaRPr lang="sv-SE" dirty="0"/>
          </a:p>
        </p:txBody>
      </p:sp>
      <p:sp>
        <p:nvSpPr>
          <p:cNvPr id="5" name="Platshållare för bild 4">
            <a:extLst>
              <a:ext uri="{FF2B5EF4-FFF2-40B4-BE49-F238E27FC236}">
                <a16:creationId xmlns:a16="http://schemas.microsoft.com/office/drawing/2014/main" id="{5C6E9D93-8344-C7C6-84CA-B635DE481B9D}"/>
              </a:ext>
            </a:extLst>
          </p:cNvPr>
          <p:cNvSpPr>
            <a:spLocks noGrp="1"/>
          </p:cNvSpPr>
          <p:nvPr>
            <p:ph type="pic" sz="quarter" idx="12"/>
          </p:nvPr>
        </p:nvSpPr>
        <p:spPr>
          <a:xfrm>
            <a:off x="6141093" y="879475"/>
            <a:ext cx="5125395" cy="5114925"/>
          </a:xfrm>
          <a:solidFill>
            <a:schemeClr val="bg1">
              <a:lumMod val="85000"/>
            </a:schemeClr>
          </a:solidFill>
        </p:spPr>
        <p:txBody>
          <a:bodyPr lIns="180000" tIns="180000">
            <a:noAutofit/>
          </a:bodyPr>
          <a:lstStyle>
            <a:lvl1pPr marL="0" indent="0">
              <a:buNone/>
              <a:defRPr sz="1400"/>
            </a:lvl1pPr>
          </a:lstStyle>
          <a:p>
            <a:r>
              <a:rPr lang="sv-SE"/>
              <a:t>Klicka på ikonen för att lägga till en bild</a:t>
            </a:r>
          </a:p>
        </p:txBody>
      </p:sp>
      <p:sp>
        <p:nvSpPr>
          <p:cNvPr id="6" name="Rubrik 1">
            <a:extLst>
              <a:ext uri="{FF2B5EF4-FFF2-40B4-BE49-F238E27FC236}">
                <a16:creationId xmlns:a16="http://schemas.microsoft.com/office/drawing/2014/main" id="{93CC17BD-BA14-C2DB-2B6A-311D5623E6B6}"/>
              </a:ext>
              <a:ext uri="{C183D7F6-B498-43B3-948B-1728B52AA6E4}">
                <adec:decorative xmlns:adec="http://schemas.microsoft.com/office/drawing/2017/decorative" val="0"/>
              </a:ext>
            </a:extLst>
          </p:cNvPr>
          <p:cNvSpPr>
            <a:spLocks noGrp="1"/>
          </p:cNvSpPr>
          <p:nvPr>
            <p:ph type="ctrTitle" hasCustomPrompt="1"/>
          </p:nvPr>
        </p:nvSpPr>
        <p:spPr>
          <a:xfrm>
            <a:off x="921695" y="879475"/>
            <a:ext cx="5115568" cy="3379788"/>
          </a:xfrm>
          <a:prstGeom prst="rect">
            <a:avLst/>
          </a:prstGeom>
          <a:solidFill>
            <a:schemeClr val="accent4"/>
          </a:solidFill>
        </p:spPr>
        <p:txBody>
          <a:bodyPr wrap="square" lIns="342000" tIns="234000" bIns="1440000" anchor="t" anchorCtr="0">
            <a:noAutofit/>
          </a:bodyPr>
          <a:lstStyle>
            <a:lvl1pPr algn="l">
              <a:defRPr sz="6000">
                <a:solidFill>
                  <a:schemeClr val="bg1"/>
                </a:solidFill>
              </a:defRPr>
            </a:lvl1pPr>
          </a:lstStyle>
          <a:p>
            <a:r>
              <a:rPr lang="sv-SE" dirty="0"/>
              <a:t>Titelrubrik i två rader</a:t>
            </a:r>
          </a:p>
        </p:txBody>
      </p:sp>
      <p:sp>
        <p:nvSpPr>
          <p:cNvPr id="7" name="Platshållare för text 3">
            <a:extLst>
              <a:ext uri="{FF2B5EF4-FFF2-40B4-BE49-F238E27FC236}">
                <a16:creationId xmlns:a16="http://schemas.microsoft.com/office/drawing/2014/main" id="{85A8AACD-ED4A-60A2-C91F-CF634B0AFD8E}"/>
              </a:ext>
            </a:extLst>
          </p:cNvPr>
          <p:cNvSpPr>
            <a:spLocks noGrp="1"/>
          </p:cNvSpPr>
          <p:nvPr>
            <p:ph type="body" sz="quarter" idx="14" hasCustomPrompt="1"/>
          </p:nvPr>
        </p:nvSpPr>
        <p:spPr>
          <a:xfrm>
            <a:off x="1295400" y="2843213"/>
            <a:ext cx="4471988" cy="1077912"/>
          </a:xfrm>
        </p:spPr>
        <p:txBody>
          <a:bodyPr/>
          <a:lstStyle>
            <a:lvl1pPr marL="0" indent="0">
              <a:buNone/>
              <a:defRPr sz="2400">
                <a:solidFill>
                  <a:schemeClr val="bg1"/>
                </a:solidFill>
              </a:defRPr>
            </a:lvl1pPr>
            <a:lvl2pPr marL="257175" indent="0">
              <a:buNone/>
              <a:defRPr/>
            </a:lvl2pPr>
            <a:lvl3pPr marL="490538" indent="0">
              <a:buNone/>
              <a:defRPr/>
            </a:lvl3pPr>
            <a:lvl4pPr marL="695325" indent="0">
              <a:buNone/>
              <a:defRPr/>
            </a:lvl4pPr>
            <a:lvl5pPr marL="893763" indent="0">
              <a:buNone/>
              <a:defRPr/>
            </a:lvl5pPr>
          </a:lstStyle>
          <a:p>
            <a:r>
              <a:rPr lang="sv-SE" dirty="0"/>
              <a:t>Underrubrik eller ingress som är lite längre än enkelrad</a:t>
            </a:r>
          </a:p>
        </p:txBody>
      </p:sp>
      <p:sp>
        <p:nvSpPr>
          <p:cNvPr id="8" name="Platshållare för text 5">
            <a:extLst>
              <a:ext uri="{FF2B5EF4-FFF2-40B4-BE49-F238E27FC236}">
                <a16:creationId xmlns:a16="http://schemas.microsoft.com/office/drawing/2014/main" id="{7F5A29D0-6025-E0D3-E9BE-6EC575909325}"/>
              </a:ext>
            </a:extLst>
          </p:cNvPr>
          <p:cNvSpPr>
            <a:spLocks noGrp="1"/>
          </p:cNvSpPr>
          <p:nvPr>
            <p:ph type="body" sz="quarter" idx="16"/>
          </p:nvPr>
        </p:nvSpPr>
        <p:spPr>
          <a:xfrm>
            <a:off x="1116106" y="4517464"/>
            <a:ext cx="4325938" cy="968375"/>
          </a:xfrm>
        </p:spPr>
        <p:txBody>
          <a:bodyPr/>
          <a:lstStyle>
            <a:lvl1pPr marL="0" indent="0">
              <a:lnSpc>
                <a:spcPct val="100000"/>
              </a:lnSpc>
              <a:buNone/>
              <a:defRPr sz="1800">
                <a:latin typeface="Segoe UI Semibold" panose="020B0702040204020203" pitchFamily="34" charset="0"/>
                <a:cs typeface="Segoe UI Semibold" panose="020B0702040204020203" pitchFamily="34" charset="0"/>
              </a:defRPr>
            </a:lvl1pPr>
          </a:lstStyle>
          <a:p>
            <a:pPr lvl="0"/>
            <a:r>
              <a:rPr lang="sv-SE"/>
              <a:t>Klicka här för att ändra format på bakgrundstexten</a:t>
            </a:r>
          </a:p>
        </p:txBody>
      </p:sp>
      <p:sp>
        <p:nvSpPr>
          <p:cNvPr id="2" name="Platshållare för bild 6">
            <a:extLst>
              <a:ext uri="{FF2B5EF4-FFF2-40B4-BE49-F238E27FC236}">
                <a16:creationId xmlns:a16="http://schemas.microsoft.com/office/drawing/2014/main" id="{5CA914ED-DC04-6F29-47E7-1C44AA025196}"/>
              </a:ext>
              <a:ext uri="{C183D7F6-B498-43B3-948B-1728B52AA6E4}">
                <adec:decorative xmlns:adec="http://schemas.microsoft.com/office/drawing/2017/decorative" val="1"/>
              </a:ext>
            </a:extLst>
          </p:cNvPr>
          <p:cNvSpPr>
            <a:spLocks noGrp="1"/>
          </p:cNvSpPr>
          <p:nvPr>
            <p:ph type="pic" sz="quarter" idx="15"/>
          </p:nvPr>
        </p:nvSpPr>
        <p:spPr>
          <a:xfrm>
            <a:off x="9628488" y="4356100"/>
            <a:ext cx="1638000" cy="1638300"/>
          </a:xfrm>
          <a:blipFill>
            <a:blip r:embed="rId2"/>
            <a:stretch>
              <a:fillRect/>
            </a:stretch>
          </a:blipFill>
        </p:spPr>
        <p:txBody>
          <a:bodyPr/>
          <a:lstStyle>
            <a:lvl1pPr marL="0" indent="0">
              <a:buNone/>
              <a:defRPr sz="100"/>
            </a:lvl1pPr>
          </a:lstStyle>
          <a:p>
            <a:r>
              <a:rPr lang="sv-SE"/>
              <a:t>Klicka på ikonen för att lägga till en bild</a:t>
            </a:r>
            <a:endParaRPr lang="sv-SE" dirty="0"/>
          </a:p>
        </p:txBody>
      </p:sp>
    </p:spTree>
    <p:extLst>
      <p:ext uri="{BB962C8B-B14F-4D97-AF65-F5344CB8AC3E}">
        <p14:creationId xmlns:p14="http://schemas.microsoft.com/office/powerpoint/2010/main" val="2125095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F) Förstasida utan bild">
    <p:bg>
      <p:bgPr>
        <a:solidFill>
          <a:schemeClr val="accent1"/>
        </a:solidFill>
        <a:effectLst/>
      </p:bgPr>
    </p:bg>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4A84727C-8430-CE2A-B1EC-F24A2B159036}"/>
              </a:ext>
            </a:extLst>
          </p:cNvPr>
          <p:cNvSpPr>
            <a:spLocks noGrp="1"/>
          </p:cNvSpPr>
          <p:nvPr>
            <p:ph type="sldNum" sz="quarter" idx="10"/>
          </p:nvPr>
        </p:nvSpPr>
        <p:spPr/>
        <p:txBody>
          <a:bodyPr/>
          <a:lstStyle/>
          <a:p>
            <a:fld id="{1998DE93-7944-4E79-AD72-DA1F1D1A6E79}" type="slidenum">
              <a:rPr lang="sv-SE" smtClean="0"/>
              <a:pPr/>
              <a:t>‹#›</a:t>
            </a:fld>
            <a:endParaRPr lang="sv-SE"/>
          </a:p>
        </p:txBody>
      </p:sp>
      <p:sp>
        <p:nvSpPr>
          <p:cNvPr id="4" name="Platshållare för sidfot 3">
            <a:extLst>
              <a:ext uri="{FF2B5EF4-FFF2-40B4-BE49-F238E27FC236}">
                <a16:creationId xmlns:a16="http://schemas.microsoft.com/office/drawing/2014/main" id="{26374CDF-AFA0-3870-6AC9-25023C56CFC8}"/>
              </a:ext>
            </a:extLst>
          </p:cNvPr>
          <p:cNvSpPr>
            <a:spLocks noGrp="1"/>
          </p:cNvSpPr>
          <p:nvPr>
            <p:ph type="ftr" sz="quarter" idx="11"/>
          </p:nvPr>
        </p:nvSpPr>
        <p:spPr>
          <a:xfrm>
            <a:off x="823118" y="257175"/>
            <a:ext cx="5328445" cy="365125"/>
          </a:xfrm>
          <a:prstGeom prst="rect">
            <a:avLst/>
          </a:prstGeom>
        </p:spPr>
        <p:txBody>
          <a:bodyPr/>
          <a:lstStyle>
            <a:lvl1pPr>
              <a:defRPr>
                <a:solidFill>
                  <a:schemeClr val="bg2"/>
                </a:solidFill>
              </a:defRPr>
            </a:lvl1pPr>
          </a:lstStyle>
          <a:p>
            <a:r>
              <a:rPr lang="sv-SE" dirty="0"/>
              <a:t>Förnamn Efternamn / DATUM 20ÅR</a:t>
            </a:r>
          </a:p>
        </p:txBody>
      </p:sp>
      <p:sp>
        <p:nvSpPr>
          <p:cNvPr id="5" name="Rubrik 1">
            <a:extLst>
              <a:ext uri="{FF2B5EF4-FFF2-40B4-BE49-F238E27FC236}">
                <a16:creationId xmlns:a16="http://schemas.microsoft.com/office/drawing/2014/main" id="{C4C4C4D4-BF89-3B6D-7A31-46C0933E6745}"/>
              </a:ext>
              <a:ext uri="{C183D7F6-B498-43B3-948B-1728B52AA6E4}">
                <adec:decorative xmlns:adec="http://schemas.microsoft.com/office/drawing/2017/decorative" val="1"/>
              </a:ext>
            </a:extLst>
          </p:cNvPr>
          <p:cNvSpPr>
            <a:spLocks noGrp="1"/>
          </p:cNvSpPr>
          <p:nvPr>
            <p:ph type="ctrTitle" hasCustomPrompt="1"/>
          </p:nvPr>
        </p:nvSpPr>
        <p:spPr>
          <a:xfrm>
            <a:off x="921695" y="876301"/>
            <a:ext cx="5115568" cy="3379788"/>
          </a:xfrm>
          <a:prstGeom prst="rect">
            <a:avLst/>
          </a:prstGeom>
          <a:solidFill>
            <a:schemeClr val="accent5"/>
          </a:solidFill>
          <a:ln>
            <a:noFill/>
          </a:ln>
        </p:spPr>
        <p:txBody>
          <a:bodyPr lIns="342000" bIns="1476000" anchor="b"/>
          <a:lstStyle>
            <a:lvl1pPr algn="l">
              <a:defRPr sz="6000">
                <a:solidFill>
                  <a:sysClr val="windowText" lastClr="000000"/>
                </a:solidFill>
              </a:defRPr>
            </a:lvl1pPr>
          </a:lstStyle>
          <a:p>
            <a:r>
              <a:rPr lang="sv-SE" dirty="0"/>
              <a:t>Titelrubrik i två rader</a:t>
            </a:r>
          </a:p>
        </p:txBody>
      </p:sp>
      <p:sp>
        <p:nvSpPr>
          <p:cNvPr id="6" name="Underrubrik 2">
            <a:extLst>
              <a:ext uri="{FF2B5EF4-FFF2-40B4-BE49-F238E27FC236}">
                <a16:creationId xmlns:a16="http://schemas.microsoft.com/office/drawing/2014/main" id="{2B19AF2F-B380-CE3F-679B-B0A543BC11CD}"/>
              </a:ext>
            </a:extLst>
          </p:cNvPr>
          <p:cNvSpPr>
            <a:spLocks noGrp="1"/>
          </p:cNvSpPr>
          <p:nvPr>
            <p:ph type="subTitle" idx="1" hasCustomPrompt="1"/>
          </p:nvPr>
        </p:nvSpPr>
        <p:spPr>
          <a:xfrm>
            <a:off x="1195295" y="2820229"/>
            <a:ext cx="4572000" cy="1122744"/>
          </a:xfrm>
        </p:spPr>
        <p:txBody>
          <a:bodyPr>
            <a:noAutofit/>
          </a:bodyPr>
          <a:lstStyle>
            <a:lvl1pPr marL="0" indent="0" algn="l">
              <a:buNone/>
              <a:defRPr sz="2400">
                <a:solidFill>
                  <a:sysClr val="windowText" lastClr="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 eller ingress som är lite längre än enkelrad</a:t>
            </a:r>
          </a:p>
        </p:txBody>
      </p:sp>
      <p:sp>
        <p:nvSpPr>
          <p:cNvPr id="7" name="Rektangel 6">
            <a:extLst>
              <a:ext uri="{FF2B5EF4-FFF2-40B4-BE49-F238E27FC236}">
                <a16:creationId xmlns:a16="http://schemas.microsoft.com/office/drawing/2014/main" id="{046F4D81-BA55-BE4F-7C88-1A3130F76E61}"/>
              </a:ext>
              <a:ext uri="{C183D7F6-B498-43B3-948B-1728B52AA6E4}">
                <adec:decorative xmlns:adec="http://schemas.microsoft.com/office/drawing/2017/decorative" val="1"/>
              </a:ext>
            </a:extLst>
          </p:cNvPr>
          <p:cNvSpPr/>
          <p:nvPr userDrawn="1"/>
        </p:nvSpPr>
        <p:spPr>
          <a:xfrm>
            <a:off x="6142338" y="877244"/>
            <a:ext cx="1638000" cy="163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Platshållare för bild 6">
            <a:extLst>
              <a:ext uri="{FF2B5EF4-FFF2-40B4-BE49-F238E27FC236}">
                <a16:creationId xmlns:a16="http://schemas.microsoft.com/office/drawing/2014/main" id="{FA308F7E-2A88-DDE0-2D8B-E97BE7658603}"/>
              </a:ext>
              <a:ext uri="{C183D7F6-B498-43B3-948B-1728B52AA6E4}">
                <adec:decorative xmlns:adec="http://schemas.microsoft.com/office/drawing/2017/decorative" val="1"/>
              </a:ext>
            </a:extLst>
          </p:cNvPr>
          <p:cNvSpPr>
            <a:spLocks noGrp="1"/>
          </p:cNvSpPr>
          <p:nvPr>
            <p:ph type="pic" sz="quarter" idx="15"/>
          </p:nvPr>
        </p:nvSpPr>
        <p:spPr>
          <a:xfrm>
            <a:off x="9618963" y="4356100"/>
            <a:ext cx="1638000" cy="1638300"/>
          </a:xfrm>
          <a:blipFill>
            <a:blip r:embed="rId2"/>
            <a:srcRect/>
            <a:stretch>
              <a:fillRect l="-263" r="-263"/>
            </a:stretch>
          </a:blipFill>
        </p:spPr>
        <p:txBody>
          <a:bodyPr/>
          <a:lstStyle>
            <a:lvl1pPr marL="0" indent="0">
              <a:buNone/>
              <a:defRPr sz="100"/>
            </a:lvl1pPr>
          </a:lstStyle>
          <a:p>
            <a:r>
              <a:rPr lang="sv-SE"/>
              <a:t>Klicka på ikonen för att lägga till en bild</a:t>
            </a:r>
            <a:endParaRPr lang="sv-SE" dirty="0"/>
          </a:p>
        </p:txBody>
      </p:sp>
      <p:sp>
        <p:nvSpPr>
          <p:cNvPr id="9" name="Rektangel 8">
            <a:extLst>
              <a:ext uri="{FF2B5EF4-FFF2-40B4-BE49-F238E27FC236}">
                <a16:creationId xmlns:a16="http://schemas.microsoft.com/office/drawing/2014/main" id="{9CF78762-953E-8D40-4F52-553C27E6EEE9}"/>
              </a:ext>
              <a:ext uri="{C183D7F6-B498-43B3-948B-1728B52AA6E4}">
                <adec:decorative xmlns:adec="http://schemas.microsoft.com/office/drawing/2017/decorative" val="1"/>
              </a:ext>
            </a:extLst>
          </p:cNvPr>
          <p:cNvSpPr/>
          <p:nvPr userDrawn="1"/>
        </p:nvSpPr>
        <p:spPr>
          <a:xfrm>
            <a:off x="6142338" y="2618089"/>
            <a:ext cx="1638000" cy="163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9">
            <a:extLst>
              <a:ext uri="{FF2B5EF4-FFF2-40B4-BE49-F238E27FC236}">
                <a16:creationId xmlns:a16="http://schemas.microsoft.com/office/drawing/2014/main" id="{C9FCC78B-53AD-AF61-E139-DAA576CDB648}"/>
              </a:ext>
              <a:ext uri="{C183D7F6-B498-43B3-948B-1728B52AA6E4}">
                <adec:decorative xmlns:adec="http://schemas.microsoft.com/office/drawing/2017/decorative" val="1"/>
              </a:ext>
            </a:extLst>
          </p:cNvPr>
          <p:cNvSpPr/>
          <p:nvPr userDrawn="1"/>
        </p:nvSpPr>
        <p:spPr>
          <a:xfrm>
            <a:off x="7881938" y="877244"/>
            <a:ext cx="1638000" cy="163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055735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A) Textsida underrubrik/ingress">
    <p:spTree>
      <p:nvGrpSpPr>
        <p:cNvPr id="1" name=""/>
        <p:cNvGrpSpPr/>
        <p:nvPr/>
      </p:nvGrpSpPr>
      <p:grpSpPr>
        <a:xfrm>
          <a:off x="0" y="0"/>
          <a:ext cx="0" cy="0"/>
          <a:chOff x="0" y="0"/>
          <a:chExt cx="0" cy="0"/>
        </a:xfrm>
      </p:grpSpPr>
      <p:sp>
        <p:nvSpPr>
          <p:cNvPr id="2" name="Platshållare för bildnummer 2">
            <a:extLst>
              <a:ext uri="{FF2B5EF4-FFF2-40B4-BE49-F238E27FC236}">
                <a16:creationId xmlns:a16="http://schemas.microsoft.com/office/drawing/2014/main" id="{3589D8F0-9CB1-B61F-54A0-B918BFA8EB05}"/>
              </a:ext>
            </a:extLst>
          </p:cNvPr>
          <p:cNvSpPr>
            <a:spLocks noGrp="1"/>
          </p:cNvSpPr>
          <p:nvPr>
            <p:ph type="sldNum" sz="quarter" idx="10"/>
          </p:nvPr>
        </p:nvSpPr>
        <p:spPr>
          <a:xfrm>
            <a:off x="106326" y="6370526"/>
            <a:ext cx="501502" cy="365125"/>
          </a:xfrm>
        </p:spPr>
        <p:txBody>
          <a:bodyPr/>
          <a:lstStyle/>
          <a:p>
            <a:fld id="{1998DE93-7944-4E79-AD72-DA1F1D1A6E79}" type="slidenum">
              <a:rPr lang="sv-SE" smtClean="0"/>
              <a:pPr/>
              <a:t>‹#›</a:t>
            </a:fld>
            <a:endParaRPr lang="sv-SE"/>
          </a:p>
        </p:txBody>
      </p:sp>
      <p:sp>
        <p:nvSpPr>
          <p:cNvPr id="4" name="Platshållare för text 13">
            <a:extLst>
              <a:ext uri="{FF2B5EF4-FFF2-40B4-BE49-F238E27FC236}">
                <a16:creationId xmlns:a16="http://schemas.microsoft.com/office/drawing/2014/main" id="{CE7AC4F6-7FED-8FD0-2AC8-B4DC6A6C134C}"/>
              </a:ext>
            </a:extLst>
          </p:cNvPr>
          <p:cNvSpPr>
            <a:spLocks noGrp="1"/>
          </p:cNvSpPr>
          <p:nvPr>
            <p:ph type="body" sz="quarter" idx="13" hasCustomPrompt="1"/>
          </p:nvPr>
        </p:nvSpPr>
        <p:spPr>
          <a:xfrm>
            <a:off x="814892" y="1761884"/>
            <a:ext cx="10537200" cy="404230"/>
          </a:xfrm>
        </p:spPr>
        <p:txBody>
          <a:bodyPr/>
          <a:lstStyle>
            <a:lvl1pPr marL="0" indent="0">
              <a:buNone/>
              <a:defRPr sz="2200"/>
            </a:lvl1pPr>
          </a:lstStyle>
          <a:p>
            <a:pPr lvl="0"/>
            <a:r>
              <a:rPr lang="sv-SE" dirty="0"/>
              <a:t>Underrubrik eller ingress</a:t>
            </a:r>
          </a:p>
        </p:txBody>
      </p:sp>
      <p:sp>
        <p:nvSpPr>
          <p:cNvPr id="14" name="Platshållare för innehåll 2">
            <a:extLst>
              <a:ext uri="{FF2B5EF4-FFF2-40B4-BE49-F238E27FC236}">
                <a16:creationId xmlns:a16="http://schemas.microsoft.com/office/drawing/2014/main" id="{C3AA1D3B-B049-EE57-284F-8552804915FD}"/>
              </a:ext>
            </a:extLst>
          </p:cNvPr>
          <p:cNvSpPr>
            <a:spLocks noGrp="1"/>
          </p:cNvSpPr>
          <p:nvPr>
            <p:ph idx="1"/>
          </p:nvPr>
        </p:nvSpPr>
        <p:spPr>
          <a:xfrm>
            <a:off x="824399" y="2401200"/>
            <a:ext cx="10537200" cy="3600000"/>
          </a:xfrm>
        </p:spPr>
        <p:txBody>
          <a:bodyPr/>
          <a:lstStyle>
            <a:lvl1pPr>
              <a:lnSpc>
                <a:spcPct val="110000"/>
              </a:lnSpc>
              <a:spcBef>
                <a:spcPts val="600"/>
              </a:spcBef>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6" name="Rektangel 15">
            <a:extLst>
              <a:ext uri="{FF2B5EF4-FFF2-40B4-BE49-F238E27FC236}">
                <a16:creationId xmlns:a16="http://schemas.microsoft.com/office/drawing/2014/main" id="{C2719CE2-D9F7-CA1A-7139-FC8DB5B9D85E}"/>
              </a:ext>
              <a:ext uri="{C183D7F6-B498-43B3-948B-1728B52AA6E4}">
                <adec:decorative xmlns:adec="http://schemas.microsoft.com/office/drawing/2017/decorative" val="1"/>
              </a:ext>
            </a:extLst>
          </p:cNvPr>
          <p:cNvSpPr/>
          <p:nvPr userDrawn="1"/>
        </p:nvSpPr>
        <p:spPr>
          <a:xfrm>
            <a:off x="928577" y="6100594"/>
            <a:ext cx="3370373" cy="7574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16">
            <a:extLst>
              <a:ext uri="{FF2B5EF4-FFF2-40B4-BE49-F238E27FC236}">
                <a16:creationId xmlns:a16="http://schemas.microsoft.com/office/drawing/2014/main" id="{4903770D-B458-B450-F23D-63E6A3EA0729}"/>
              </a:ext>
              <a:ext uri="{C183D7F6-B498-43B3-948B-1728B52AA6E4}">
                <adec:decorative xmlns:adec="http://schemas.microsoft.com/office/drawing/2017/decorative" val="1"/>
              </a:ext>
            </a:extLst>
          </p:cNvPr>
          <p:cNvSpPr/>
          <p:nvPr userDrawn="1"/>
        </p:nvSpPr>
        <p:spPr>
          <a:xfrm>
            <a:off x="0" y="6100594"/>
            <a:ext cx="821978" cy="7574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17">
            <a:extLst>
              <a:ext uri="{FF2B5EF4-FFF2-40B4-BE49-F238E27FC236}">
                <a16:creationId xmlns:a16="http://schemas.microsoft.com/office/drawing/2014/main" id="{AA9BB266-A235-8F90-0EBC-22F41A3CAB38}"/>
              </a:ext>
              <a:ext uri="{C183D7F6-B498-43B3-948B-1728B52AA6E4}">
                <adec:decorative xmlns:adec="http://schemas.microsoft.com/office/drawing/2017/decorative" val="1"/>
              </a:ext>
            </a:extLst>
          </p:cNvPr>
          <p:cNvSpPr/>
          <p:nvPr userDrawn="1"/>
        </p:nvSpPr>
        <p:spPr>
          <a:xfrm>
            <a:off x="4400550" y="6100593"/>
            <a:ext cx="1636714" cy="7574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18">
            <a:extLst>
              <a:ext uri="{FF2B5EF4-FFF2-40B4-BE49-F238E27FC236}">
                <a16:creationId xmlns:a16="http://schemas.microsoft.com/office/drawing/2014/main" id="{EAFE1544-97E9-2958-759B-5A707567EAD8}"/>
              </a:ext>
              <a:ext uri="{C183D7F6-B498-43B3-948B-1728B52AA6E4}">
                <adec:decorative xmlns:adec="http://schemas.microsoft.com/office/drawing/2017/decorative" val="1"/>
              </a:ext>
            </a:extLst>
          </p:cNvPr>
          <p:cNvSpPr/>
          <p:nvPr userDrawn="1"/>
        </p:nvSpPr>
        <p:spPr>
          <a:xfrm>
            <a:off x="6138862" y="6100594"/>
            <a:ext cx="1641475" cy="7574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Rektangel 19">
            <a:extLst>
              <a:ext uri="{FF2B5EF4-FFF2-40B4-BE49-F238E27FC236}">
                <a16:creationId xmlns:a16="http://schemas.microsoft.com/office/drawing/2014/main" id="{16A6BDD2-746D-61A3-87F2-346E597173D1}"/>
              </a:ext>
              <a:ext uri="{C183D7F6-B498-43B3-948B-1728B52AA6E4}">
                <adec:decorative xmlns:adec="http://schemas.microsoft.com/office/drawing/2017/decorative" val="1"/>
              </a:ext>
            </a:extLst>
          </p:cNvPr>
          <p:cNvSpPr/>
          <p:nvPr userDrawn="1"/>
        </p:nvSpPr>
        <p:spPr>
          <a:xfrm>
            <a:off x="7881938" y="6100593"/>
            <a:ext cx="3381485" cy="7574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1" name="Bildobjekt 20">
            <a:extLst>
              <a:ext uri="{FF2B5EF4-FFF2-40B4-BE49-F238E27FC236}">
                <a16:creationId xmlns:a16="http://schemas.microsoft.com/office/drawing/2014/main" id="{D2CE5521-615B-C81A-1159-21CF0EFBD91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8249672" y="6117455"/>
            <a:ext cx="2685593" cy="740545"/>
          </a:xfrm>
          <a:prstGeom prst="rect">
            <a:avLst/>
          </a:prstGeom>
        </p:spPr>
      </p:pic>
      <p:sp>
        <p:nvSpPr>
          <p:cNvPr id="22" name="Platshållare för text 14">
            <a:extLst>
              <a:ext uri="{FF2B5EF4-FFF2-40B4-BE49-F238E27FC236}">
                <a16:creationId xmlns:a16="http://schemas.microsoft.com/office/drawing/2014/main" id="{A6211768-5615-A09D-F491-ED85EB163868}"/>
              </a:ext>
            </a:extLst>
          </p:cNvPr>
          <p:cNvSpPr>
            <a:spLocks noGrp="1"/>
          </p:cNvSpPr>
          <p:nvPr>
            <p:ph type="body" sz="quarter" idx="14" hasCustomPrompt="1"/>
          </p:nvPr>
        </p:nvSpPr>
        <p:spPr>
          <a:xfrm>
            <a:off x="822325" y="266902"/>
            <a:ext cx="6785208" cy="406367"/>
          </a:xfrm>
        </p:spPr>
        <p:txBody>
          <a:bodyPr/>
          <a:lstStyle>
            <a:lvl1pPr marL="0" indent="0">
              <a:buFontTx/>
              <a:buNone/>
              <a:defRPr sz="1200"/>
            </a:lvl1pPr>
            <a:lvl2pPr marL="257175" indent="0">
              <a:buFontTx/>
              <a:buNone/>
              <a:defRPr sz="1200"/>
            </a:lvl2pPr>
            <a:lvl3pPr marL="490538" indent="0">
              <a:buFontTx/>
              <a:buNone/>
              <a:defRPr sz="1100"/>
            </a:lvl3pPr>
            <a:lvl4pPr marL="695325" indent="0">
              <a:buFontTx/>
              <a:buNone/>
              <a:defRPr sz="1050"/>
            </a:lvl4pPr>
            <a:lvl5pPr marL="893763" indent="0">
              <a:buFontTx/>
              <a:buNone/>
              <a:defRPr sz="1000"/>
            </a:lvl5pPr>
          </a:lstStyle>
          <a:p>
            <a:pPr marL="0" marR="0" lvl="0" indent="0" algn="l" defTabSz="914400" rtl="0" eaLnBrk="1" fontAlgn="auto" latinLnBrk="0" hangingPunct="1">
              <a:lnSpc>
                <a:spcPct val="120000"/>
              </a:lnSpc>
              <a:spcBef>
                <a:spcPts val="300"/>
              </a:spcBef>
              <a:spcAft>
                <a:spcPts val="0"/>
              </a:spcAft>
              <a:buClrTx/>
              <a:buSzTx/>
              <a:buFontTx/>
              <a:buNone/>
              <a:tabLst/>
              <a:defRPr/>
            </a:pPr>
            <a:r>
              <a:rPr lang="sv-SE" dirty="0"/>
              <a:t>Presentationens namn / DATUM 20ÅR</a:t>
            </a:r>
          </a:p>
          <a:p>
            <a:pPr lvl="0"/>
            <a:endParaRPr lang="sv-SE" dirty="0"/>
          </a:p>
        </p:txBody>
      </p:sp>
      <p:sp>
        <p:nvSpPr>
          <p:cNvPr id="23" name="Platshållare för rubrik 1">
            <a:extLst>
              <a:ext uri="{FF2B5EF4-FFF2-40B4-BE49-F238E27FC236}">
                <a16:creationId xmlns:a16="http://schemas.microsoft.com/office/drawing/2014/main" id="{37513542-D801-7B01-8813-8D448AF98B41}"/>
              </a:ext>
            </a:extLst>
          </p:cNvPr>
          <p:cNvSpPr>
            <a:spLocks noGrp="1"/>
          </p:cNvSpPr>
          <p:nvPr>
            <p:ph type="title"/>
          </p:nvPr>
        </p:nvSpPr>
        <p:spPr>
          <a:xfrm>
            <a:off x="823117" y="876301"/>
            <a:ext cx="10537200" cy="650496"/>
          </a:xfrm>
          <a:prstGeom prst="rect">
            <a:avLst/>
          </a:prstGeom>
        </p:spPr>
        <p:txBody>
          <a:bodyPr vert="horz" lIns="91440" tIns="45720" rIns="91440" bIns="45720" rtlCol="0" anchor="t" anchorCtr="0">
            <a:noAutofit/>
          </a:bodyPr>
          <a:lstStyle/>
          <a:p>
            <a:r>
              <a:rPr lang="sv-SE"/>
              <a:t>Klicka här för att ändra mall för rubrikformat</a:t>
            </a:r>
            <a:endParaRPr lang="sv-SE" dirty="0"/>
          </a:p>
        </p:txBody>
      </p:sp>
    </p:spTree>
    <p:extLst>
      <p:ext uri="{BB962C8B-B14F-4D97-AF65-F5344CB8AC3E}">
        <p14:creationId xmlns:p14="http://schemas.microsoft.com/office/powerpoint/2010/main" val="1647213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B) Textsida">
    <p:spTree>
      <p:nvGrpSpPr>
        <p:cNvPr id="1" name=""/>
        <p:cNvGrpSpPr/>
        <p:nvPr/>
      </p:nvGrpSpPr>
      <p:grpSpPr>
        <a:xfrm>
          <a:off x="0" y="0"/>
          <a:ext cx="0" cy="0"/>
          <a:chOff x="0" y="0"/>
          <a:chExt cx="0" cy="0"/>
        </a:xfrm>
      </p:grpSpPr>
      <p:sp>
        <p:nvSpPr>
          <p:cNvPr id="2" name="Platshållare för bildnummer 2">
            <a:extLst>
              <a:ext uri="{FF2B5EF4-FFF2-40B4-BE49-F238E27FC236}">
                <a16:creationId xmlns:a16="http://schemas.microsoft.com/office/drawing/2014/main" id="{70869E41-CDEE-3DB9-32BF-510EA17CBF03}"/>
              </a:ext>
            </a:extLst>
          </p:cNvPr>
          <p:cNvSpPr>
            <a:spLocks noGrp="1"/>
          </p:cNvSpPr>
          <p:nvPr>
            <p:ph type="sldNum" sz="quarter" idx="10"/>
          </p:nvPr>
        </p:nvSpPr>
        <p:spPr>
          <a:xfrm>
            <a:off x="106326" y="6370526"/>
            <a:ext cx="501502" cy="365125"/>
          </a:xfrm>
        </p:spPr>
        <p:txBody>
          <a:bodyPr/>
          <a:lstStyle/>
          <a:p>
            <a:fld id="{1998DE93-7944-4E79-AD72-DA1F1D1A6E79}" type="slidenum">
              <a:rPr lang="sv-SE" smtClean="0"/>
              <a:pPr/>
              <a:t>‹#›</a:t>
            </a:fld>
            <a:endParaRPr lang="sv-SE"/>
          </a:p>
        </p:txBody>
      </p:sp>
      <p:sp>
        <p:nvSpPr>
          <p:cNvPr id="4" name="Platshållare för innehåll 2">
            <a:extLst>
              <a:ext uri="{FF2B5EF4-FFF2-40B4-BE49-F238E27FC236}">
                <a16:creationId xmlns:a16="http://schemas.microsoft.com/office/drawing/2014/main" id="{A8D064D4-CAE9-9662-F856-DEC651A62835}"/>
              </a:ext>
            </a:extLst>
          </p:cNvPr>
          <p:cNvSpPr>
            <a:spLocks noGrp="1"/>
          </p:cNvSpPr>
          <p:nvPr>
            <p:ph idx="1"/>
          </p:nvPr>
        </p:nvSpPr>
        <p:spPr>
          <a:xfrm>
            <a:off x="824400" y="2401200"/>
            <a:ext cx="10440000" cy="3600000"/>
          </a:xfrm>
        </p:spPr>
        <p:txBody>
          <a:bodyPr/>
          <a:lstStyle>
            <a:lvl1pPr>
              <a:lnSpc>
                <a:spcPct val="110000"/>
              </a:lnSpc>
              <a:spcBef>
                <a:spcPts val="600"/>
              </a:spcBef>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4" name="Rektangel 13">
            <a:extLst>
              <a:ext uri="{FF2B5EF4-FFF2-40B4-BE49-F238E27FC236}">
                <a16:creationId xmlns:a16="http://schemas.microsoft.com/office/drawing/2014/main" id="{3D29898E-F54A-FA7A-CA43-1CB7A21D559E}"/>
              </a:ext>
              <a:ext uri="{C183D7F6-B498-43B3-948B-1728B52AA6E4}">
                <adec:decorative xmlns:adec="http://schemas.microsoft.com/office/drawing/2017/decorative" val="1"/>
              </a:ext>
            </a:extLst>
          </p:cNvPr>
          <p:cNvSpPr/>
          <p:nvPr userDrawn="1"/>
        </p:nvSpPr>
        <p:spPr>
          <a:xfrm>
            <a:off x="928577" y="6100594"/>
            <a:ext cx="3370373" cy="7574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BD78945D-658B-0AAA-FC54-0370AB3E6635}"/>
              </a:ext>
              <a:ext uri="{C183D7F6-B498-43B3-948B-1728B52AA6E4}">
                <adec:decorative xmlns:adec="http://schemas.microsoft.com/office/drawing/2017/decorative" val="1"/>
              </a:ext>
            </a:extLst>
          </p:cNvPr>
          <p:cNvSpPr/>
          <p:nvPr userDrawn="1"/>
        </p:nvSpPr>
        <p:spPr>
          <a:xfrm>
            <a:off x="0" y="6100594"/>
            <a:ext cx="821978" cy="7574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15">
            <a:extLst>
              <a:ext uri="{FF2B5EF4-FFF2-40B4-BE49-F238E27FC236}">
                <a16:creationId xmlns:a16="http://schemas.microsoft.com/office/drawing/2014/main" id="{2F6D25E3-6F9E-41BF-AEFD-1C19EA151398}"/>
              </a:ext>
              <a:ext uri="{C183D7F6-B498-43B3-948B-1728B52AA6E4}">
                <adec:decorative xmlns:adec="http://schemas.microsoft.com/office/drawing/2017/decorative" val="1"/>
              </a:ext>
            </a:extLst>
          </p:cNvPr>
          <p:cNvSpPr/>
          <p:nvPr userDrawn="1"/>
        </p:nvSpPr>
        <p:spPr>
          <a:xfrm>
            <a:off x="4400550" y="6100593"/>
            <a:ext cx="1636714" cy="7574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16">
            <a:extLst>
              <a:ext uri="{FF2B5EF4-FFF2-40B4-BE49-F238E27FC236}">
                <a16:creationId xmlns:a16="http://schemas.microsoft.com/office/drawing/2014/main" id="{7AC47C67-AC2F-476B-86BF-676298EDFACE}"/>
              </a:ext>
              <a:ext uri="{C183D7F6-B498-43B3-948B-1728B52AA6E4}">
                <adec:decorative xmlns:adec="http://schemas.microsoft.com/office/drawing/2017/decorative" val="1"/>
              </a:ext>
            </a:extLst>
          </p:cNvPr>
          <p:cNvSpPr/>
          <p:nvPr userDrawn="1"/>
        </p:nvSpPr>
        <p:spPr>
          <a:xfrm>
            <a:off x="6138862" y="6100594"/>
            <a:ext cx="1641475" cy="7574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17">
            <a:extLst>
              <a:ext uri="{FF2B5EF4-FFF2-40B4-BE49-F238E27FC236}">
                <a16:creationId xmlns:a16="http://schemas.microsoft.com/office/drawing/2014/main" id="{1382C4EB-A603-95C4-D6A7-C5FB5F403F50}"/>
              </a:ext>
              <a:ext uri="{C183D7F6-B498-43B3-948B-1728B52AA6E4}">
                <adec:decorative xmlns:adec="http://schemas.microsoft.com/office/drawing/2017/decorative" val="1"/>
              </a:ext>
            </a:extLst>
          </p:cNvPr>
          <p:cNvSpPr/>
          <p:nvPr userDrawn="1"/>
        </p:nvSpPr>
        <p:spPr>
          <a:xfrm>
            <a:off x="7881938" y="6100593"/>
            <a:ext cx="3381485" cy="7574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9" name="Bildobjekt 18">
            <a:extLst>
              <a:ext uri="{FF2B5EF4-FFF2-40B4-BE49-F238E27FC236}">
                <a16:creationId xmlns:a16="http://schemas.microsoft.com/office/drawing/2014/main" id="{E5E7C92B-41B3-4710-ABC2-2A11ED07475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8249672" y="6117455"/>
            <a:ext cx="2685593" cy="740545"/>
          </a:xfrm>
          <a:prstGeom prst="rect">
            <a:avLst/>
          </a:prstGeom>
        </p:spPr>
      </p:pic>
      <p:sp>
        <p:nvSpPr>
          <p:cNvPr id="20" name="Platshållare för text 14">
            <a:extLst>
              <a:ext uri="{FF2B5EF4-FFF2-40B4-BE49-F238E27FC236}">
                <a16:creationId xmlns:a16="http://schemas.microsoft.com/office/drawing/2014/main" id="{6E9F7A75-9D66-8398-0A2F-B8C91ED4F9F3}"/>
              </a:ext>
            </a:extLst>
          </p:cNvPr>
          <p:cNvSpPr>
            <a:spLocks noGrp="1"/>
          </p:cNvSpPr>
          <p:nvPr>
            <p:ph type="body" sz="quarter" idx="14" hasCustomPrompt="1"/>
          </p:nvPr>
        </p:nvSpPr>
        <p:spPr>
          <a:xfrm>
            <a:off x="822325" y="266902"/>
            <a:ext cx="6785208" cy="406367"/>
          </a:xfrm>
        </p:spPr>
        <p:txBody>
          <a:bodyPr/>
          <a:lstStyle>
            <a:lvl1pPr marL="0" indent="0">
              <a:buFontTx/>
              <a:buNone/>
              <a:defRPr sz="1200"/>
            </a:lvl1pPr>
            <a:lvl2pPr marL="257175" indent="0">
              <a:buFontTx/>
              <a:buNone/>
              <a:defRPr sz="1200"/>
            </a:lvl2pPr>
            <a:lvl3pPr marL="490538" indent="0">
              <a:buFontTx/>
              <a:buNone/>
              <a:defRPr sz="1100"/>
            </a:lvl3pPr>
            <a:lvl4pPr marL="695325" indent="0">
              <a:buFontTx/>
              <a:buNone/>
              <a:defRPr sz="1050"/>
            </a:lvl4pPr>
            <a:lvl5pPr marL="893763" indent="0">
              <a:buFontTx/>
              <a:buNone/>
              <a:defRPr sz="1000"/>
            </a:lvl5pPr>
          </a:lstStyle>
          <a:p>
            <a:pPr marL="0" marR="0" lvl="0" indent="0" algn="l" defTabSz="914400" rtl="0" eaLnBrk="1" fontAlgn="auto" latinLnBrk="0" hangingPunct="1">
              <a:lnSpc>
                <a:spcPct val="120000"/>
              </a:lnSpc>
              <a:spcBef>
                <a:spcPts val="300"/>
              </a:spcBef>
              <a:spcAft>
                <a:spcPts val="0"/>
              </a:spcAft>
              <a:buClrTx/>
              <a:buSzTx/>
              <a:buFontTx/>
              <a:buNone/>
              <a:tabLst/>
              <a:defRPr/>
            </a:pPr>
            <a:r>
              <a:rPr lang="sv-SE" dirty="0"/>
              <a:t>Presentationens namn / DATUM 20ÅR</a:t>
            </a:r>
          </a:p>
          <a:p>
            <a:pPr lvl="0"/>
            <a:endParaRPr lang="sv-SE" dirty="0"/>
          </a:p>
        </p:txBody>
      </p:sp>
      <p:sp>
        <p:nvSpPr>
          <p:cNvPr id="21" name="Platshållare för rubrik 1">
            <a:extLst>
              <a:ext uri="{FF2B5EF4-FFF2-40B4-BE49-F238E27FC236}">
                <a16:creationId xmlns:a16="http://schemas.microsoft.com/office/drawing/2014/main" id="{1A966598-FDAA-5FD2-8D8A-507B26800CCD}"/>
              </a:ext>
            </a:extLst>
          </p:cNvPr>
          <p:cNvSpPr>
            <a:spLocks noGrp="1"/>
          </p:cNvSpPr>
          <p:nvPr>
            <p:ph type="title"/>
          </p:nvPr>
        </p:nvSpPr>
        <p:spPr>
          <a:xfrm>
            <a:off x="823118" y="876300"/>
            <a:ext cx="10440000" cy="1404000"/>
          </a:xfrm>
          <a:prstGeom prst="rect">
            <a:avLst/>
          </a:prstGeom>
        </p:spPr>
        <p:txBody>
          <a:bodyPr vert="horz" lIns="91440" tIns="45720" rIns="91440" bIns="45720" rtlCol="0" anchor="t" anchorCtr="0">
            <a:noAutofit/>
          </a:bodyPr>
          <a:lstStyle/>
          <a:p>
            <a:r>
              <a:rPr lang="sv-SE"/>
              <a:t>Klicka här för att ändra mall för rubrikformat</a:t>
            </a:r>
            <a:endParaRPr lang="sv-SE" dirty="0"/>
          </a:p>
        </p:txBody>
      </p:sp>
    </p:spTree>
    <p:extLst>
      <p:ext uri="{BB962C8B-B14F-4D97-AF65-F5344CB8AC3E}">
        <p14:creationId xmlns:p14="http://schemas.microsoft.com/office/powerpoint/2010/main" val="2493912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 Textsida stående bild">
    <p:spTree>
      <p:nvGrpSpPr>
        <p:cNvPr id="1" name=""/>
        <p:cNvGrpSpPr/>
        <p:nvPr/>
      </p:nvGrpSpPr>
      <p:grpSpPr>
        <a:xfrm>
          <a:off x="0" y="0"/>
          <a:ext cx="0" cy="0"/>
          <a:chOff x="0" y="0"/>
          <a:chExt cx="0" cy="0"/>
        </a:xfrm>
      </p:grpSpPr>
      <p:sp>
        <p:nvSpPr>
          <p:cNvPr id="2" name="Platshållare för bildnummer 2">
            <a:extLst>
              <a:ext uri="{FF2B5EF4-FFF2-40B4-BE49-F238E27FC236}">
                <a16:creationId xmlns:a16="http://schemas.microsoft.com/office/drawing/2014/main" id="{3A0DB6FC-5DAD-45C2-67A3-7A65DCCF8A50}"/>
              </a:ext>
            </a:extLst>
          </p:cNvPr>
          <p:cNvSpPr>
            <a:spLocks noGrp="1"/>
          </p:cNvSpPr>
          <p:nvPr>
            <p:ph type="sldNum" sz="quarter" idx="10"/>
          </p:nvPr>
        </p:nvSpPr>
        <p:spPr>
          <a:xfrm>
            <a:off x="106326" y="6370526"/>
            <a:ext cx="501502" cy="365125"/>
          </a:xfrm>
        </p:spPr>
        <p:txBody>
          <a:bodyPr/>
          <a:lstStyle/>
          <a:p>
            <a:fld id="{1998DE93-7944-4E79-AD72-DA1F1D1A6E79}" type="slidenum">
              <a:rPr lang="sv-SE" smtClean="0"/>
              <a:pPr/>
              <a:t>‹#›</a:t>
            </a:fld>
            <a:endParaRPr lang="sv-SE"/>
          </a:p>
        </p:txBody>
      </p:sp>
      <p:sp>
        <p:nvSpPr>
          <p:cNvPr id="4" name="Platshållare för innehåll 2">
            <a:extLst>
              <a:ext uri="{FF2B5EF4-FFF2-40B4-BE49-F238E27FC236}">
                <a16:creationId xmlns:a16="http://schemas.microsoft.com/office/drawing/2014/main" id="{43FA7A77-9852-872D-2E21-1C1F410E5B6A}"/>
              </a:ext>
            </a:extLst>
          </p:cNvPr>
          <p:cNvSpPr>
            <a:spLocks noGrp="1"/>
          </p:cNvSpPr>
          <p:nvPr>
            <p:ph idx="1"/>
          </p:nvPr>
        </p:nvSpPr>
        <p:spPr>
          <a:xfrm>
            <a:off x="824400" y="2401200"/>
            <a:ext cx="6954837" cy="3600000"/>
          </a:xfrm>
        </p:spPr>
        <p:txBody>
          <a:bodyPr>
            <a:noAutofit/>
          </a:bodyPr>
          <a:lstStyle>
            <a:lvl1pPr>
              <a:lnSpc>
                <a:spcPct val="110000"/>
              </a:lnSpc>
              <a:spcBef>
                <a:spcPts val="600"/>
              </a:spcBef>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5" name="Platshållare för bild 8">
            <a:extLst>
              <a:ext uri="{FF2B5EF4-FFF2-40B4-BE49-F238E27FC236}">
                <a16:creationId xmlns:a16="http://schemas.microsoft.com/office/drawing/2014/main" id="{D1DAFDDD-933A-3DE6-38D7-52A472087691}"/>
              </a:ext>
            </a:extLst>
          </p:cNvPr>
          <p:cNvSpPr>
            <a:spLocks noGrp="1"/>
          </p:cNvSpPr>
          <p:nvPr>
            <p:ph type="pic" sz="quarter" idx="15"/>
          </p:nvPr>
        </p:nvSpPr>
        <p:spPr>
          <a:xfrm>
            <a:off x="7881938" y="879475"/>
            <a:ext cx="3375025" cy="5114925"/>
          </a:xfrm>
        </p:spPr>
        <p:txBody>
          <a:bodyPr/>
          <a:lstStyle/>
          <a:p>
            <a:r>
              <a:rPr lang="sv-SE"/>
              <a:t>Klicka på ikonen för att lägga till en bild</a:t>
            </a:r>
          </a:p>
        </p:txBody>
      </p:sp>
      <p:sp>
        <p:nvSpPr>
          <p:cNvPr id="16" name="Rektangel 15">
            <a:extLst>
              <a:ext uri="{FF2B5EF4-FFF2-40B4-BE49-F238E27FC236}">
                <a16:creationId xmlns:a16="http://schemas.microsoft.com/office/drawing/2014/main" id="{F656EF47-088E-AFA6-5DBB-CC0294267A47}"/>
              </a:ext>
              <a:ext uri="{C183D7F6-B498-43B3-948B-1728B52AA6E4}">
                <adec:decorative xmlns:adec="http://schemas.microsoft.com/office/drawing/2017/decorative" val="1"/>
              </a:ext>
            </a:extLst>
          </p:cNvPr>
          <p:cNvSpPr/>
          <p:nvPr userDrawn="1"/>
        </p:nvSpPr>
        <p:spPr>
          <a:xfrm>
            <a:off x="928577" y="6100594"/>
            <a:ext cx="3370373" cy="7574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16">
            <a:extLst>
              <a:ext uri="{FF2B5EF4-FFF2-40B4-BE49-F238E27FC236}">
                <a16:creationId xmlns:a16="http://schemas.microsoft.com/office/drawing/2014/main" id="{7A1151E8-A498-C4DD-D60A-1CA9CA6A25F9}"/>
              </a:ext>
              <a:ext uri="{C183D7F6-B498-43B3-948B-1728B52AA6E4}">
                <adec:decorative xmlns:adec="http://schemas.microsoft.com/office/drawing/2017/decorative" val="1"/>
              </a:ext>
            </a:extLst>
          </p:cNvPr>
          <p:cNvSpPr/>
          <p:nvPr userDrawn="1"/>
        </p:nvSpPr>
        <p:spPr>
          <a:xfrm>
            <a:off x="0" y="6100594"/>
            <a:ext cx="821978" cy="7574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17">
            <a:extLst>
              <a:ext uri="{FF2B5EF4-FFF2-40B4-BE49-F238E27FC236}">
                <a16:creationId xmlns:a16="http://schemas.microsoft.com/office/drawing/2014/main" id="{4FF27ECA-A490-43F2-CA4B-100033B8F54B}"/>
              </a:ext>
              <a:ext uri="{C183D7F6-B498-43B3-948B-1728B52AA6E4}">
                <adec:decorative xmlns:adec="http://schemas.microsoft.com/office/drawing/2017/decorative" val="1"/>
              </a:ext>
            </a:extLst>
          </p:cNvPr>
          <p:cNvSpPr/>
          <p:nvPr userDrawn="1"/>
        </p:nvSpPr>
        <p:spPr>
          <a:xfrm>
            <a:off x="4400550" y="6100593"/>
            <a:ext cx="1636714" cy="7574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18">
            <a:extLst>
              <a:ext uri="{FF2B5EF4-FFF2-40B4-BE49-F238E27FC236}">
                <a16:creationId xmlns:a16="http://schemas.microsoft.com/office/drawing/2014/main" id="{8EE1A7DD-EB84-E5CA-794A-9A39D90D3E62}"/>
              </a:ext>
              <a:ext uri="{C183D7F6-B498-43B3-948B-1728B52AA6E4}">
                <adec:decorative xmlns:adec="http://schemas.microsoft.com/office/drawing/2017/decorative" val="1"/>
              </a:ext>
            </a:extLst>
          </p:cNvPr>
          <p:cNvSpPr/>
          <p:nvPr userDrawn="1"/>
        </p:nvSpPr>
        <p:spPr>
          <a:xfrm>
            <a:off x="6138862" y="6100594"/>
            <a:ext cx="1641475" cy="7574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Rektangel 19">
            <a:extLst>
              <a:ext uri="{FF2B5EF4-FFF2-40B4-BE49-F238E27FC236}">
                <a16:creationId xmlns:a16="http://schemas.microsoft.com/office/drawing/2014/main" id="{B4D63589-5D60-4590-ACE3-E79EBCE21850}"/>
              </a:ext>
              <a:ext uri="{C183D7F6-B498-43B3-948B-1728B52AA6E4}">
                <adec:decorative xmlns:adec="http://schemas.microsoft.com/office/drawing/2017/decorative" val="1"/>
              </a:ext>
            </a:extLst>
          </p:cNvPr>
          <p:cNvSpPr/>
          <p:nvPr userDrawn="1"/>
        </p:nvSpPr>
        <p:spPr>
          <a:xfrm>
            <a:off x="7881938" y="6100593"/>
            <a:ext cx="3381485" cy="7574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1" name="Bildobjekt 20">
            <a:extLst>
              <a:ext uri="{FF2B5EF4-FFF2-40B4-BE49-F238E27FC236}">
                <a16:creationId xmlns:a16="http://schemas.microsoft.com/office/drawing/2014/main" id="{F317F08F-C15D-C278-48D4-D06BBAD943C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8249672" y="6117455"/>
            <a:ext cx="2685593" cy="740545"/>
          </a:xfrm>
          <a:prstGeom prst="rect">
            <a:avLst/>
          </a:prstGeom>
        </p:spPr>
      </p:pic>
      <p:sp>
        <p:nvSpPr>
          <p:cNvPr id="22" name="Platshållare för text 14">
            <a:extLst>
              <a:ext uri="{FF2B5EF4-FFF2-40B4-BE49-F238E27FC236}">
                <a16:creationId xmlns:a16="http://schemas.microsoft.com/office/drawing/2014/main" id="{5B75B37A-CCF0-6D8B-9143-17F1E0588EEB}"/>
              </a:ext>
            </a:extLst>
          </p:cNvPr>
          <p:cNvSpPr>
            <a:spLocks noGrp="1"/>
          </p:cNvSpPr>
          <p:nvPr>
            <p:ph type="body" sz="quarter" idx="14" hasCustomPrompt="1"/>
          </p:nvPr>
        </p:nvSpPr>
        <p:spPr>
          <a:xfrm>
            <a:off x="822325" y="266902"/>
            <a:ext cx="6785208" cy="406367"/>
          </a:xfrm>
        </p:spPr>
        <p:txBody>
          <a:bodyPr/>
          <a:lstStyle>
            <a:lvl1pPr marL="0" indent="0">
              <a:buFontTx/>
              <a:buNone/>
              <a:defRPr sz="1200"/>
            </a:lvl1pPr>
            <a:lvl2pPr marL="257175" indent="0">
              <a:buFontTx/>
              <a:buNone/>
              <a:defRPr sz="1200"/>
            </a:lvl2pPr>
            <a:lvl3pPr marL="490538" indent="0">
              <a:buFontTx/>
              <a:buNone/>
              <a:defRPr sz="1100"/>
            </a:lvl3pPr>
            <a:lvl4pPr marL="695325" indent="0">
              <a:buFontTx/>
              <a:buNone/>
              <a:defRPr sz="1050"/>
            </a:lvl4pPr>
            <a:lvl5pPr marL="893763" indent="0">
              <a:buFontTx/>
              <a:buNone/>
              <a:defRPr sz="1000"/>
            </a:lvl5pPr>
          </a:lstStyle>
          <a:p>
            <a:pPr marL="0" marR="0" lvl="0" indent="0" algn="l" defTabSz="914400" rtl="0" eaLnBrk="1" fontAlgn="auto" latinLnBrk="0" hangingPunct="1">
              <a:lnSpc>
                <a:spcPct val="120000"/>
              </a:lnSpc>
              <a:spcBef>
                <a:spcPts val="300"/>
              </a:spcBef>
              <a:spcAft>
                <a:spcPts val="0"/>
              </a:spcAft>
              <a:buClrTx/>
              <a:buSzTx/>
              <a:buFontTx/>
              <a:buNone/>
              <a:tabLst/>
              <a:defRPr/>
            </a:pPr>
            <a:r>
              <a:rPr lang="sv-SE" dirty="0"/>
              <a:t>Presentationens namn / DATUM 20ÅR</a:t>
            </a:r>
          </a:p>
          <a:p>
            <a:pPr lvl="0"/>
            <a:endParaRPr lang="sv-SE" dirty="0"/>
          </a:p>
        </p:txBody>
      </p:sp>
      <p:sp>
        <p:nvSpPr>
          <p:cNvPr id="23" name="Platshållare för rubrik 1">
            <a:extLst>
              <a:ext uri="{FF2B5EF4-FFF2-40B4-BE49-F238E27FC236}">
                <a16:creationId xmlns:a16="http://schemas.microsoft.com/office/drawing/2014/main" id="{6FC914CC-642F-4E08-AE57-B0567B96D52E}"/>
              </a:ext>
            </a:extLst>
          </p:cNvPr>
          <p:cNvSpPr>
            <a:spLocks noGrp="1"/>
          </p:cNvSpPr>
          <p:nvPr>
            <p:ph type="title"/>
          </p:nvPr>
        </p:nvSpPr>
        <p:spPr>
          <a:xfrm>
            <a:off x="823118" y="876300"/>
            <a:ext cx="6954045" cy="1404000"/>
          </a:xfrm>
          <a:prstGeom prst="rect">
            <a:avLst/>
          </a:prstGeom>
        </p:spPr>
        <p:txBody>
          <a:bodyPr vert="horz" lIns="91440" tIns="45720" rIns="91440" bIns="45720" rtlCol="0" anchor="t" anchorCtr="0">
            <a:noAutofit/>
          </a:bodyPr>
          <a:lstStyle/>
          <a:p>
            <a:r>
              <a:rPr lang="sv-SE"/>
              <a:t>Klicka här för att ändra mall för rubrikformat</a:t>
            </a:r>
            <a:endParaRPr lang="sv-SE" dirty="0"/>
          </a:p>
        </p:txBody>
      </p:sp>
    </p:spTree>
    <p:extLst>
      <p:ext uri="{BB962C8B-B14F-4D97-AF65-F5344CB8AC3E}">
        <p14:creationId xmlns:p14="http://schemas.microsoft.com/office/powerpoint/2010/main" val="1722979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EEE3293A-95BE-F3F0-6AC8-810059495B11}"/>
              </a:ext>
            </a:extLst>
          </p:cNvPr>
          <p:cNvSpPr>
            <a:spLocks noGrp="1"/>
          </p:cNvSpPr>
          <p:nvPr>
            <p:ph type="title"/>
          </p:nvPr>
        </p:nvSpPr>
        <p:spPr>
          <a:xfrm>
            <a:off x="823118" y="876300"/>
            <a:ext cx="10538620" cy="1404000"/>
          </a:xfrm>
          <a:prstGeom prst="rect">
            <a:avLst/>
          </a:prstGeom>
        </p:spPr>
        <p:txBody>
          <a:bodyPr vert="horz" lIns="91440" tIns="45720" rIns="91440" bIns="45720" rtlCol="0" anchor="t" anchorCtr="0">
            <a:noAutofit/>
          </a:bodyPr>
          <a:lstStyle/>
          <a:p>
            <a:r>
              <a:rPr lang="sv-SE" dirty="0"/>
              <a:t>Rubrik</a:t>
            </a:r>
          </a:p>
        </p:txBody>
      </p:sp>
      <p:sp>
        <p:nvSpPr>
          <p:cNvPr id="3" name="Platshållare för text 2">
            <a:extLst>
              <a:ext uri="{FF2B5EF4-FFF2-40B4-BE49-F238E27FC236}">
                <a16:creationId xmlns:a16="http://schemas.microsoft.com/office/drawing/2014/main" id="{D1EB0856-1C7B-0C67-5671-DAEE50A399CF}"/>
              </a:ext>
            </a:extLst>
          </p:cNvPr>
          <p:cNvSpPr>
            <a:spLocks noGrp="1"/>
          </p:cNvSpPr>
          <p:nvPr>
            <p:ph type="body" idx="1"/>
          </p:nvPr>
        </p:nvSpPr>
        <p:spPr>
          <a:xfrm>
            <a:off x="823118" y="2401200"/>
            <a:ext cx="10538620" cy="3600000"/>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561D6C64-A145-26AB-A8BE-6E3680F90D8E}"/>
              </a:ext>
            </a:extLst>
          </p:cNvPr>
          <p:cNvSpPr>
            <a:spLocks noGrp="1"/>
          </p:cNvSpPr>
          <p:nvPr>
            <p:ph type="sldNum" sz="quarter" idx="4"/>
          </p:nvPr>
        </p:nvSpPr>
        <p:spPr>
          <a:xfrm>
            <a:off x="106326" y="6370526"/>
            <a:ext cx="501502" cy="365125"/>
          </a:xfrm>
          <a:prstGeom prst="rect">
            <a:avLst/>
          </a:prstGeom>
        </p:spPr>
        <p:txBody>
          <a:bodyPr vert="horz" lIns="91440" tIns="45720" rIns="91440" bIns="45720" rtlCol="0" anchor="ctr"/>
          <a:lstStyle>
            <a:lvl1pPr algn="r">
              <a:defRPr sz="1200">
                <a:solidFill>
                  <a:schemeClr val="tx1"/>
                </a:solidFill>
              </a:defRPr>
            </a:lvl1pPr>
          </a:lstStyle>
          <a:p>
            <a:fld id="{1998DE93-7944-4E79-AD72-DA1F1D1A6E79}" type="slidenum">
              <a:rPr lang="sv-SE" smtClean="0"/>
              <a:pPr/>
              <a:t>‹#›</a:t>
            </a:fld>
            <a:endParaRPr lang="sv-SE"/>
          </a:p>
        </p:txBody>
      </p:sp>
      <p:sp>
        <p:nvSpPr>
          <p:cNvPr id="7" name="Platshållare för sidfot 4">
            <a:extLst>
              <a:ext uri="{FF2B5EF4-FFF2-40B4-BE49-F238E27FC236}">
                <a16:creationId xmlns:a16="http://schemas.microsoft.com/office/drawing/2014/main" id="{735854C2-151B-432B-ACB8-AD096C6EF17D}"/>
              </a:ext>
            </a:extLst>
          </p:cNvPr>
          <p:cNvSpPr>
            <a:spLocks noGrp="1"/>
          </p:cNvSpPr>
          <p:nvPr>
            <p:ph type="ftr" sz="quarter" idx="3"/>
          </p:nvPr>
        </p:nvSpPr>
        <p:spPr>
          <a:xfrm>
            <a:off x="823118" y="257175"/>
            <a:ext cx="5328445" cy="365125"/>
          </a:xfrm>
          <a:prstGeom prst="rect">
            <a:avLst/>
          </a:prstGeom>
        </p:spPr>
        <p:txBody>
          <a:bodyPr vert="horz" lIns="91440" tIns="45720" rIns="91440" bIns="45720" rtlCol="0" anchor="ctr"/>
          <a:lstStyle>
            <a:lvl1pPr algn="l">
              <a:defRPr sz="1200">
                <a:solidFill>
                  <a:schemeClr val="tx1"/>
                </a:solidFill>
              </a:defRPr>
            </a:lvl1pPr>
          </a:lstStyle>
          <a:p>
            <a:r>
              <a:rPr lang="sv-SE" dirty="0"/>
              <a:t>Presentationens namn / DATUM 20ÅR</a:t>
            </a:r>
          </a:p>
        </p:txBody>
      </p:sp>
    </p:spTree>
    <p:extLst>
      <p:ext uri="{BB962C8B-B14F-4D97-AF65-F5344CB8AC3E}">
        <p14:creationId xmlns:p14="http://schemas.microsoft.com/office/powerpoint/2010/main" val="2298421239"/>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10" r:id="rId8"/>
    <p:sldLayoutId id="2147483707" r:id="rId9"/>
    <p:sldLayoutId id="2147483708" r:id="rId10"/>
    <p:sldLayoutId id="2147483709" r:id="rId11"/>
    <p:sldLayoutId id="2147483711" r:id="rId12"/>
    <p:sldLayoutId id="2147483715" r:id="rId13"/>
    <p:sldLayoutId id="2147483712" r:id="rId14"/>
    <p:sldLayoutId id="2147483713" r:id="rId15"/>
  </p:sldLayoutIdLst>
  <p:txStyles>
    <p:titleStyle>
      <a:lvl1pPr algn="l" defTabSz="914400" rtl="0" eaLnBrk="1" latinLnBrk="0" hangingPunct="1">
        <a:lnSpc>
          <a:spcPct val="90000"/>
        </a:lnSpc>
        <a:spcBef>
          <a:spcPct val="0"/>
        </a:spcBef>
        <a:buNone/>
        <a:defRPr sz="4800" b="1" kern="1200" spc="-8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300"/>
        </a:spcBef>
        <a:buFont typeface="Arial" panose="020B0604020202020204" pitchFamily="34" charset="0"/>
        <a:buChar char="•"/>
        <a:defRPr sz="2000" kern="1200">
          <a:solidFill>
            <a:schemeClr val="tx1"/>
          </a:solidFill>
          <a:latin typeface="+mn-lt"/>
          <a:ea typeface="+mn-ea"/>
          <a:cs typeface="+mn-cs"/>
        </a:defRPr>
      </a:lvl1pPr>
      <a:lvl2pPr marL="461963" indent="-204788" algn="l" defTabSz="914400" rtl="0" eaLnBrk="1" latinLnBrk="0" hangingPunct="1">
        <a:lnSpc>
          <a:spcPct val="120000"/>
        </a:lnSpc>
        <a:spcBef>
          <a:spcPts val="300"/>
        </a:spcBef>
        <a:buFont typeface="Arial" panose="020B0604020202020204" pitchFamily="34" charset="0"/>
        <a:buChar char="•"/>
        <a:defRPr sz="1800" kern="1200">
          <a:solidFill>
            <a:schemeClr val="tx1"/>
          </a:solidFill>
          <a:latin typeface="+mn-lt"/>
          <a:ea typeface="+mn-ea"/>
          <a:cs typeface="+mn-cs"/>
        </a:defRPr>
      </a:lvl2pPr>
      <a:lvl3pPr marL="677863" indent="-187325" algn="l" defTabSz="914400" rtl="0" eaLnBrk="1" latinLnBrk="0" hangingPunct="1">
        <a:lnSpc>
          <a:spcPct val="120000"/>
        </a:lnSpc>
        <a:spcBef>
          <a:spcPts val="300"/>
        </a:spcBef>
        <a:buFont typeface="Arial" panose="020B0604020202020204" pitchFamily="34" charset="0"/>
        <a:buChar char="•"/>
        <a:defRPr sz="1600" kern="1200">
          <a:solidFill>
            <a:schemeClr val="tx1"/>
          </a:solidFill>
          <a:latin typeface="+mn-lt"/>
          <a:ea typeface="+mn-ea"/>
          <a:cs typeface="+mn-cs"/>
        </a:defRPr>
      </a:lvl3pPr>
      <a:lvl4pPr marL="876300" indent="-180975" algn="l" defTabSz="914400" rtl="0" eaLnBrk="1" latinLnBrk="0" hangingPunct="1">
        <a:lnSpc>
          <a:spcPct val="120000"/>
        </a:lnSpc>
        <a:spcBef>
          <a:spcPts val="300"/>
        </a:spcBef>
        <a:buFont typeface="Arial" panose="020B0604020202020204" pitchFamily="34" charset="0"/>
        <a:buChar char="•"/>
        <a:defRPr sz="1400" kern="1200">
          <a:solidFill>
            <a:schemeClr val="tx1"/>
          </a:solidFill>
          <a:latin typeface="+mn-lt"/>
          <a:ea typeface="+mn-ea"/>
          <a:cs typeface="+mn-cs"/>
        </a:defRPr>
      </a:lvl4pPr>
      <a:lvl5pPr marL="1055688" indent="-161925" algn="l" defTabSz="914400" rtl="0" eaLnBrk="1" latinLnBrk="0" hangingPunct="1">
        <a:lnSpc>
          <a:spcPct val="120000"/>
        </a:lnSpc>
        <a:spcBef>
          <a:spcPts val="3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89">
          <p15:clr>
            <a:srgbClr val="A4A3A4"/>
          </p15:clr>
        </p15:guide>
        <p15:guide id="2" orient="horz" pos="552">
          <p15:clr>
            <a:srgbClr val="A4A3A4"/>
          </p15:clr>
        </p15:guide>
        <p15:guide id="3" orient="horz" pos="1584">
          <p15:clr>
            <a:srgbClr val="A4A3A4"/>
          </p15:clr>
        </p15:guide>
        <p15:guide id="4" orient="horz" pos="1648">
          <p15:clr>
            <a:srgbClr val="A4A3A4"/>
          </p15:clr>
        </p15:guide>
        <p15:guide id="5" orient="horz" pos="2681">
          <p15:clr>
            <a:srgbClr val="A4A3A4"/>
          </p15:clr>
        </p15:guide>
        <p15:guide id="6" orient="horz" pos="2744">
          <p15:clr>
            <a:srgbClr val="A4A3A4"/>
          </p15:clr>
        </p15:guide>
        <p15:guide id="7" orient="horz" pos="3776">
          <p15:clr>
            <a:srgbClr val="A4A3A4"/>
          </p15:clr>
        </p15:guide>
        <p15:guide id="8" orient="horz" pos="3841">
          <p15:clr>
            <a:srgbClr val="A4A3A4"/>
          </p15:clr>
        </p15:guide>
        <p15:guide id="10" pos="582">
          <p15:clr>
            <a:srgbClr val="A4A3A4"/>
          </p15:clr>
        </p15:guide>
        <p15:guide id="11" pos="1613">
          <p15:clr>
            <a:srgbClr val="A4A3A4"/>
          </p15:clr>
        </p15:guide>
        <p15:guide id="12" pos="1676">
          <p15:clr>
            <a:srgbClr val="A4A3A4"/>
          </p15:clr>
        </p15:guide>
        <p15:guide id="13" pos="2708">
          <p15:clr>
            <a:srgbClr val="A4A3A4"/>
          </p15:clr>
        </p15:guide>
        <p15:guide id="14" pos="2772">
          <p15:clr>
            <a:srgbClr val="A4A3A4"/>
          </p15:clr>
        </p15:guide>
        <p15:guide id="15" pos="3803">
          <p15:clr>
            <a:srgbClr val="A4A3A4"/>
          </p15:clr>
        </p15:guide>
        <p15:guide id="16" pos="3867">
          <p15:clr>
            <a:srgbClr val="A4A3A4"/>
          </p15:clr>
        </p15:guide>
        <p15:guide id="17" pos="4899" userDrawn="1">
          <p15:clr>
            <a:srgbClr val="A4A3A4"/>
          </p15:clr>
        </p15:guide>
        <p15:guide id="18" pos="4963" userDrawn="1">
          <p15:clr>
            <a:srgbClr val="A4A3A4"/>
          </p15:clr>
        </p15:guide>
        <p15:guide id="19" pos="5994" userDrawn="1">
          <p15:clr>
            <a:srgbClr val="A4A3A4"/>
          </p15:clr>
        </p15:guide>
        <p15:guide id="20" pos="6059" userDrawn="1">
          <p15:clr>
            <a:srgbClr val="A4A3A4"/>
          </p15:clr>
        </p15:guide>
        <p15:guide id="21" pos="7091" userDrawn="1">
          <p15:clr>
            <a:srgbClr val="A4A3A4"/>
          </p15:clr>
        </p15:guide>
        <p15:guide id="22" pos="7157" userDrawn="1">
          <p15:clr>
            <a:srgbClr val="A4A3A4"/>
          </p15:clr>
        </p15:guide>
        <p15:guide id="23" pos="518">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http://www.stralsakerhetsmyndigheten.se/"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www.lansstyrelsen.se/"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hyperlink" Target="http://www.ssm.se/"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F5D2D79-3C90-CD3F-3468-184D7AE17FBF}"/>
            </a:ext>
          </a:extLst>
        </p:cNvPr>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0765A1DB-A52F-E51D-A8D8-4068D8214490}"/>
              </a:ext>
            </a:extLst>
          </p:cNvPr>
          <p:cNvSpPr>
            <a:spLocks noGrp="1"/>
          </p:cNvSpPr>
          <p:nvPr>
            <p:ph type="body" sz="quarter" idx="14"/>
          </p:nvPr>
        </p:nvSpPr>
        <p:spPr/>
        <p:txBody>
          <a:bodyPr/>
          <a:lstStyle/>
          <a:p>
            <a:r>
              <a:rPr lang="sv-SE" dirty="0"/>
              <a:t>BAKGRUND</a:t>
            </a:r>
          </a:p>
        </p:txBody>
      </p:sp>
      <p:sp>
        <p:nvSpPr>
          <p:cNvPr id="4" name="Rubrik 3">
            <a:extLst>
              <a:ext uri="{FF2B5EF4-FFF2-40B4-BE49-F238E27FC236}">
                <a16:creationId xmlns:a16="http://schemas.microsoft.com/office/drawing/2014/main" id="{D175C2D4-0986-4D33-BDB0-FDF9FDAB17D3}"/>
              </a:ext>
            </a:extLst>
          </p:cNvPr>
          <p:cNvSpPr>
            <a:spLocks noGrp="1"/>
          </p:cNvSpPr>
          <p:nvPr>
            <p:ph type="title"/>
          </p:nvPr>
        </p:nvSpPr>
        <p:spPr/>
        <p:txBody>
          <a:bodyPr/>
          <a:lstStyle/>
          <a:p>
            <a:r>
              <a:rPr lang="sv-SE" sz="3600" dirty="0"/>
              <a:t>Till dig som ska använda presentationen</a:t>
            </a:r>
          </a:p>
        </p:txBody>
      </p:sp>
      <p:sp>
        <p:nvSpPr>
          <p:cNvPr id="8" name="Platshållare för innehåll 7">
            <a:extLst>
              <a:ext uri="{FF2B5EF4-FFF2-40B4-BE49-F238E27FC236}">
                <a16:creationId xmlns:a16="http://schemas.microsoft.com/office/drawing/2014/main" id="{503FE4E2-9BD7-54F5-9E61-0A2C30ECA777}"/>
              </a:ext>
            </a:extLst>
          </p:cNvPr>
          <p:cNvSpPr>
            <a:spLocks noGrp="1"/>
          </p:cNvSpPr>
          <p:nvPr>
            <p:ph idx="1"/>
          </p:nvPr>
        </p:nvSpPr>
        <p:spPr>
          <a:xfrm>
            <a:off x="822325" y="1578300"/>
            <a:ext cx="8927850" cy="3600000"/>
          </a:xfrm>
        </p:spPr>
        <p:txBody>
          <a:bodyPr/>
          <a:lstStyle/>
          <a:p>
            <a:r>
              <a:rPr lang="sv-SE" sz="1600" dirty="0"/>
              <a:t>Vid en radiologisk nödsituation, till exempel en kärnkraftsolycka, kan vissa samhällsviktiga verksamheter som hemtjänst, vård, räddningstjänst, polis, service och transporter behöva fortsätta. Det gäller även om man infört skyddsåtgärder för allmänheten.</a:t>
            </a:r>
          </a:p>
          <a:p>
            <a:r>
              <a:rPr lang="sv-SE" sz="1600" dirty="0"/>
              <a:t>Som arbetsgivare ansvarar du för att skydda dina arbetstagare och personalen behöver känna till regler och åtgärder som gäller i de fall man måste tjänstgöra i en radiologisk nödsituation.</a:t>
            </a:r>
          </a:p>
          <a:p>
            <a:r>
              <a:rPr lang="sv-SE" sz="1600" dirty="0"/>
              <a:t>Broschyrerna, en för arbetstagare och en för arbetsgivare, är digitala och finns på Strålsäkerhetsmyndighetens webbplats. De har tagits fram i ett projekt där Strålsäkerhetsmyndigheten, Myndigheten för civilt försvar (tidigare MSB) samt länsstyrelserna i Halland, Kalmar, Uppsala och Västerbotten har deltagit. </a:t>
            </a:r>
          </a:p>
          <a:p>
            <a:r>
              <a:rPr lang="sv-SE" sz="1600" dirty="0"/>
              <a:t>Innehållet i presentationen är till största del hämtat ur broschyren om personalstrålskydd riktad till arbetstagare. </a:t>
            </a:r>
          </a:p>
          <a:p>
            <a:pPr marL="0" indent="0">
              <a:buNone/>
            </a:pPr>
            <a:endParaRPr lang="sv-SE" sz="1600" dirty="0"/>
          </a:p>
        </p:txBody>
      </p:sp>
    </p:spTree>
    <p:extLst>
      <p:ext uri="{BB962C8B-B14F-4D97-AF65-F5344CB8AC3E}">
        <p14:creationId xmlns:p14="http://schemas.microsoft.com/office/powerpoint/2010/main" val="2197439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3">
            <a:extLst>
              <a:ext uri="{FF2B5EF4-FFF2-40B4-BE49-F238E27FC236}">
                <a16:creationId xmlns:a16="http://schemas.microsoft.com/office/drawing/2014/main" id="{4434DC8A-90A6-AE0F-3A9F-9350BEC101DC}"/>
              </a:ext>
            </a:extLst>
          </p:cNvPr>
          <p:cNvSpPr>
            <a:spLocks noGrp="1"/>
          </p:cNvSpPr>
          <p:nvPr>
            <p:ph type="body" sz="quarter" idx="14"/>
          </p:nvPr>
        </p:nvSpPr>
        <p:spPr>
          <a:xfrm>
            <a:off x="822325" y="266902"/>
            <a:ext cx="6785208" cy="406367"/>
          </a:xfrm>
        </p:spPr>
        <p:txBody>
          <a:bodyPr>
            <a:normAutofit/>
          </a:bodyPr>
          <a:lstStyle/>
          <a:p>
            <a:r>
              <a:rPr lang="sv-SE" dirty="0"/>
              <a:t>Strålskydd för personal </a:t>
            </a:r>
          </a:p>
          <a:p>
            <a:endParaRPr lang="en-US" dirty="0"/>
          </a:p>
        </p:txBody>
      </p:sp>
      <p:sp>
        <p:nvSpPr>
          <p:cNvPr id="4" name="Rubrik 3">
            <a:extLst>
              <a:ext uri="{FF2B5EF4-FFF2-40B4-BE49-F238E27FC236}">
                <a16:creationId xmlns:a16="http://schemas.microsoft.com/office/drawing/2014/main" id="{EF30B86A-8954-8191-C03B-5DC68937EBC9}"/>
              </a:ext>
            </a:extLst>
          </p:cNvPr>
          <p:cNvSpPr>
            <a:spLocks noGrp="1"/>
          </p:cNvSpPr>
          <p:nvPr>
            <p:ph type="title"/>
          </p:nvPr>
        </p:nvSpPr>
        <p:spPr>
          <a:xfrm>
            <a:off x="823118" y="876300"/>
            <a:ext cx="10538620" cy="1404000"/>
          </a:xfrm>
        </p:spPr>
        <p:txBody>
          <a:bodyPr anchor="t">
            <a:normAutofit/>
          </a:bodyPr>
          <a:lstStyle/>
          <a:p>
            <a:r>
              <a:rPr lang="sv-SE" dirty="0"/>
              <a:t>Det här behöver du veta</a:t>
            </a:r>
          </a:p>
        </p:txBody>
      </p:sp>
      <p:sp>
        <p:nvSpPr>
          <p:cNvPr id="18" name="Content Placeholder 1">
            <a:extLst>
              <a:ext uri="{FF2B5EF4-FFF2-40B4-BE49-F238E27FC236}">
                <a16:creationId xmlns:a16="http://schemas.microsoft.com/office/drawing/2014/main" id="{094CD6F3-702C-A1B0-A340-249A4B32E97F}"/>
              </a:ext>
            </a:extLst>
          </p:cNvPr>
          <p:cNvSpPr>
            <a:spLocks noGrp="1"/>
          </p:cNvSpPr>
          <p:nvPr>
            <p:ph sz="quarter" idx="12"/>
          </p:nvPr>
        </p:nvSpPr>
        <p:spPr>
          <a:xfrm>
            <a:off x="824399" y="1952090"/>
            <a:ext cx="6783134" cy="3465058"/>
          </a:xfrm>
        </p:spPr>
        <p:txBody>
          <a:bodyPr>
            <a:normAutofit fontScale="77500" lnSpcReduction="20000"/>
          </a:bodyPr>
          <a:lstStyle/>
          <a:p>
            <a:pPr>
              <a:lnSpc>
                <a:spcPct val="110000"/>
              </a:lnSpc>
            </a:pPr>
            <a:r>
              <a:rPr lang="sv-SE" sz="2400" dirty="0"/>
              <a:t>Enligt strålskyddslagen har din arbetsgivare ett ansvar att informera dig om vilka hälsorisker det finns med att arbeta i ett område med radioaktivt nedfall.</a:t>
            </a:r>
            <a:br>
              <a:rPr lang="sv-SE" sz="2400" dirty="0"/>
            </a:br>
            <a:endParaRPr lang="sv-SE" sz="2400" dirty="0"/>
          </a:p>
          <a:p>
            <a:pPr>
              <a:lnSpc>
                <a:spcPct val="110000"/>
              </a:lnSpc>
            </a:pPr>
            <a:r>
              <a:rPr lang="sv-SE" sz="2400" dirty="0"/>
              <a:t>Om du är under 18 år ska du inte arbeta i en radiologisk nödsituation.</a:t>
            </a:r>
            <a:br>
              <a:rPr lang="sv-SE" sz="2400" dirty="0"/>
            </a:br>
            <a:endParaRPr lang="sv-SE" sz="2400" dirty="0"/>
          </a:p>
          <a:p>
            <a:pPr>
              <a:lnSpc>
                <a:spcPct val="110000"/>
              </a:lnSpc>
            </a:pPr>
            <a:r>
              <a:rPr lang="sv-SE" sz="2400" dirty="0"/>
              <a:t>Om du är, eller tror att du är, gravid ska du inte arbeta i en radiologisk nödsituation.</a:t>
            </a:r>
            <a:br>
              <a:rPr lang="sv-SE" sz="2400" dirty="0"/>
            </a:br>
            <a:endParaRPr lang="sv-SE" sz="2400" dirty="0"/>
          </a:p>
          <a:p>
            <a:pPr>
              <a:lnSpc>
                <a:spcPct val="110000"/>
              </a:lnSpc>
            </a:pPr>
            <a:r>
              <a:rPr lang="sv-SE" sz="2400" dirty="0"/>
              <a:t>Informera din chef om du ammar, då gäller särskilda regler.</a:t>
            </a:r>
          </a:p>
          <a:p>
            <a:pPr>
              <a:lnSpc>
                <a:spcPct val="110000"/>
              </a:lnSpc>
            </a:pPr>
            <a:endParaRPr lang="en-US" sz="1900" dirty="0"/>
          </a:p>
        </p:txBody>
      </p:sp>
      <p:pic>
        <p:nvPicPr>
          <p:cNvPr id="6" name="Platshållare för bild 5" descr="illustration av två personer, varav den ena har gravidmage.">
            <a:extLst>
              <a:ext uri="{FF2B5EF4-FFF2-40B4-BE49-F238E27FC236}">
                <a16:creationId xmlns:a16="http://schemas.microsoft.com/office/drawing/2014/main" id="{713997ED-A115-310A-F427-4CB020AE772F}"/>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p:blipFill>
        <p:spPr>
          <a:xfrm>
            <a:off x="7813016" y="1952090"/>
            <a:ext cx="3465058" cy="3465058"/>
          </a:xfrm>
          <a:noFill/>
        </p:spPr>
      </p:pic>
    </p:spTree>
    <p:extLst>
      <p:ext uri="{BB962C8B-B14F-4D97-AF65-F5344CB8AC3E}">
        <p14:creationId xmlns:p14="http://schemas.microsoft.com/office/powerpoint/2010/main" val="1457266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 Placeholder 2">
            <a:extLst>
              <a:ext uri="{FF2B5EF4-FFF2-40B4-BE49-F238E27FC236}">
                <a16:creationId xmlns:a16="http://schemas.microsoft.com/office/drawing/2014/main" id="{70008D70-7764-4646-D384-9BD2E3D49858}"/>
              </a:ext>
            </a:extLst>
          </p:cNvPr>
          <p:cNvSpPr>
            <a:spLocks noGrp="1"/>
          </p:cNvSpPr>
          <p:nvPr>
            <p:ph type="body" sz="quarter" idx="14"/>
          </p:nvPr>
        </p:nvSpPr>
        <p:spPr>
          <a:xfrm>
            <a:off x="822325" y="266902"/>
            <a:ext cx="6785208" cy="406367"/>
          </a:xfrm>
        </p:spPr>
        <p:txBody>
          <a:bodyPr/>
          <a:lstStyle/>
          <a:p>
            <a:r>
              <a:rPr lang="sv-SE" dirty="0"/>
              <a:t>Strålskydd för personal </a:t>
            </a:r>
          </a:p>
          <a:p>
            <a:endParaRPr lang="en-US" dirty="0"/>
          </a:p>
        </p:txBody>
      </p:sp>
      <p:sp>
        <p:nvSpPr>
          <p:cNvPr id="31" name="Title 1">
            <a:extLst>
              <a:ext uri="{FF2B5EF4-FFF2-40B4-BE49-F238E27FC236}">
                <a16:creationId xmlns:a16="http://schemas.microsoft.com/office/drawing/2014/main" id="{4396909D-B9E4-9EAB-25F9-823907FA0207}"/>
              </a:ext>
            </a:extLst>
          </p:cNvPr>
          <p:cNvSpPr>
            <a:spLocks noGrp="1"/>
          </p:cNvSpPr>
          <p:nvPr>
            <p:ph type="title"/>
          </p:nvPr>
        </p:nvSpPr>
        <p:spPr>
          <a:xfrm>
            <a:off x="823118" y="876300"/>
            <a:ext cx="10538620" cy="1404000"/>
          </a:xfrm>
        </p:spPr>
        <p:txBody>
          <a:bodyPr anchor="ctr">
            <a:normAutofit/>
          </a:bodyPr>
          <a:lstStyle/>
          <a:p>
            <a:r>
              <a:rPr lang="sv-SE" dirty="0"/>
              <a:t>Dosövervakning och skyddskläder</a:t>
            </a:r>
            <a:endParaRPr lang="en-US" dirty="0"/>
          </a:p>
        </p:txBody>
      </p:sp>
      <p:sp>
        <p:nvSpPr>
          <p:cNvPr id="32" name="Content Placeholder 2">
            <a:extLst>
              <a:ext uri="{FF2B5EF4-FFF2-40B4-BE49-F238E27FC236}">
                <a16:creationId xmlns:a16="http://schemas.microsoft.com/office/drawing/2014/main" id="{AB7BFBC5-8B60-7067-F01A-F5F61E7FC878}"/>
              </a:ext>
            </a:extLst>
          </p:cNvPr>
          <p:cNvSpPr>
            <a:spLocks noGrp="1"/>
          </p:cNvSpPr>
          <p:nvPr>
            <p:ph idx="1"/>
          </p:nvPr>
        </p:nvSpPr>
        <p:spPr>
          <a:xfrm>
            <a:off x="824400" y="2226542"/>
            <a:ext cx="8199600" cy="3774658"/>
          </a:xfrm>
        </p:spPr>
        <p:txBody>
          <a:bodyPr>
            <a:normAutofit/>
          </a:bodyPr>
          <a:lstStyle/>
          <a:p>
            <a:r>
              <a:rPr lang="sv-SE" dirty="0"/>
              <a:t>Arbetsgivaren måste se till att din stråldos mäts eller bedöms individuellt. </a:t>
            </a:r>
          </a:p>
          <a:p>
            <a:r>
              <a:rPr lang="sv-SE" dirty="0"/>
              <a:t>Det finns instrument som mäter stråldosen (till exempel persondosimeter och dosratinstrument). </a:t>
            </a:r>
          </a:p>
          <a:p>
            <a:r>
              <a:rPr lang="sv-SE" dirty="0"/>
              <a:t>Om du riskerar en stråldos över 20 </a:t>
            </a:r>
            <a:r>
              <a:rPr lang="sv-SE" dirty="0" err="1"/>
              <a:t>mSv</a:t>
            </a:r>
            <a:r>
              <a:rPr lang="sv-SE" dirty="0"/>
              <a:t> per år har du rätt att säga nej till att utföra arbete i det aktuella området.</a:t>
            </a:r>
          </a:p>
          <a:p>
            <a:r>
              <a:rPr lang="sv-SE" dirty="0"/>
              <a:t>Arbetsgivaren ska tillhandahålla skyddsutrustning. Som arbetstagare är du skyldig att använda den. Det kan till exempel vara  skoskydd, engångsoverall och handskar. </a:t>
            </a:r>
          </a:p>
          <a:p>
            <a:endParaRPr lang="en-US" dirty="0"/>
          </a:p>
        </p:txBody>
      </p:sp>
      <p:pic>
        <p:nvPicPr>
          <p:cNvPr id="7" name="Platshållare för bild 6" descr="illustration av person med skyddskläder och skyddsmask.">
            <a:extLst>
              <a:ext uri="{FF2B5EF4-FFF2-40B4-BE49-F238E27FC236}">
                <a16:creationId xmlns:a16="http://schemas.microsoft.com/office/drawing/2014/main" id="{F763D50C-A628-C553-FC24-CABA6263C0E2}"/>
              </a:ext>
            </a:extLst>
          </p:cNvPr>
          <p:cNvPicPr>
            <a:picLocks noGrp="1" noChangeAspect="1"/>
          </p:cNvPicPr>
          <p:nvPr>
            <p:ph sz="quarter" idx="4294967295"/>
          </p:nvPr>
        </p:nvPicPr>
        <p:blipFill>
          <a:blip r:embed="rId3">
            <a:extLst>
              <a:ext uri="{28A0092B-C50C-407E-A947-70E740481C1C}">
                <a14:useLocalDpi xmlns:a14="http://schemas.microsoft.com/office/drawing/2010/main" val="0"/>
              </a:ext>
            </a:extLst>
          </a:blip>
          <a:srcRect l="21388" r="21670"/>
          <a:stretch>
            <a:fillRect/>
          </a:stretch>
        </p:blipFill>
        <p:spPr>
          <a:xfrm>
            <a:off x="9214500" y="2226542"/>
            <a:ext cx="2049899" cy="3600000"/>
          </a:xfrm>
          <a:noFill/>
        </p:spPr>
      </p:pic>
    </p:spTree>
    <p:extLst>
      <p:ext uri="{BB962C8B-B14F-4D97-AF65-F5344CB8AC3E}">
        <p14:creationId xmlns:p14="http://schemas.microsoft.com/office/powerpoint/2010/main" val="1272788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E86EDECE-2A6B-0B3E-05ED-97C54B171029}"/>
              </a:ext>
            </a:extLst>
          </p:cNvPr>
          <p:cNvSpPr>
            <a:spLocks noGrp="1"/>
          </p:cNvSpPr>
          <p:nvPr>
            <p:ph type="body" sz="quarter" idx="14"/>
          </p:nvPr>
        </p:nvSpPr>
        <p:spPr>
          <a:xfrm>
            <a:off x="822325" y="266902"/>
            <a:ext cx="6785208" cy="406367"/>
          </a:xfrm>
        </p:spPr>
        <p:txBody>
          <a:bodyPr/>
          <a:lstStyle/>
          <a:p>
            <a:r>
              <a:rPr lang="sv-SE" dirty="0"/>
              <a:t>Strålskydd för personal </a:t>
            </a:r>
          </a:p>
        </p:txBody>
      </p:sp>
      <p:sp>
        <p:nvSpPr>
          <p:cNvPr id="5" name="Rubrik 4">
            <a:extLst>
              <a:ext uri="{FF2B5EF4-FFF2-40B4-BE49-F238E27FC236}">
                <a16:creationId xmlns:a16="http://schemas.microsoft.com/office/drawing/2014/main" id="{04E60A4F-8882-5149-2CAA-B7BE1E1BE95C}"/>
              </a:ext>
            </a:extLst>
          </p:cNvPr>
          <p:cNvSpPr>
            <a:spLocks noGrp="1"/>
          </p:cNvSpPr>
          <p:nvPr>
            <p:ph type="title"/>
          </p:nvPr>
        </p:nvSpPr>
        <p:spPr>
          <a:xfrm>
            <a:off x="823118" y="876300"/>
            <a:ext cx="10440000" cy="1404000"/>
          </a:xfrm>
        </p:spPr>
        <p:txBody>
          <a:bodyPr anchor="t">
            <a:normAutofit/>
          </a:bodyPr>
          <a:lstStyle/>
          <a:p>
            <a:r>
              <a:rPr lang="sv-SE" dirty="0"/>
              <a:t>Efter avslutat arbetspass</a:t>
            </a:r>
            <a:endParaRPr lang="en-US" dirty="0"/>
          </a:p>
        </p:txBody>
      </p:sp>
      <p:sp>
        <p:nvSpPr>
          <p:cNvPr id="10" name="Content Placeholder 1">
            <a:extLst>
              <a:ext uri="{FF2B5EF4-FFF2-40B4-BE49-F238E27FC236}">
                <a16:creationId xmlns:a16="http://schemas.microsoft.com/office/drawing/2014/main" id="{D5AA8382-C66C-A709-04F2-1CF1AF525222}"/>
              </a:ext>
            </a:extLst>
          </p:cNvPr>
          <p:cNvSpPr>
            <a:spLocks noGrp="1"/>
          </p:cNvSpPr>
          <p:nvPr>
            <p:ph idx="1"/>
          </p:nvPr>
        </p:nvSpPr>
        <p:spPr>
          <a:xfrm>
            <a:off x="824400" y="2085654"/>
            <a:ext cx="10440000" cy="3915546"/>
          </a:xfrm>
        </p:spPr>
        <p:txBody>
          <a:bodyPr/>
          <a:lstStyle/>
          <a:p>
            <a:r>
              <a:rPr lang="sv-SE" dirty="0"/>
              <a:t>Byt kläder, tvätta händerna och duscha. Detta för att minska risken för att du får i dig radioaktiva ämnen av misstag, till exempel när du äter eller dricker något. </a:t>
            </a:r>
          </a:p>
          <a:p>
            <a:endParaRPr lang="sv-SE" dirty="0"/>
          </a:p>
          <a:p>
            <a:r>
              <a:rPr lang="sv-SE" dirty="0"/>
              <a:t>Kläder som byts efter ett arbetspass kan tvättas och därefter användas som vanligt (undantaget skyddsutrustning och engångsartiklar). </a:t>
            </a:r>
          </a:p>
          <a:p>
            <a:endParaRPr lang="sv-SE" dirty="0"/>
          </a:p>
          <a:p>
            <a:r>
              <a:rPr lang="sv-SE" dirty="0"/>
              <a:t>Skyddsutrustning och engångsartiklar som används ska omhändertas på ett säkert sätt. Emballage ska förslutas och märkas upp. </a:t>
            </a:r>
          </a:p>
          <a:p>
            <a:endParaRPr lang="sv-SE" dirty="0"/>
          </a:p>
          <a:p>
            <a:endParaRPr lang="en-US" dirty="0"/>
          </a:p>
        </p:txBody>
      </p:sp>
    </p:spTree>
    <p:extLst>
      <p:ext uri="{BB962C8B-B14F-4D97-AF65-F5344CB8AC3E}">
        <p14:creationId xmlns:p14="http://schemas.microsoft.com/office/powerpoint/2010/main" val="2725380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2C619CB6-14A8-A623-395C-BBC4E7BA4BEB}"/>
              </a:ext>
            </a:extLst>
          </p:cNvPr>
          <p:cNvSpPr>
            <a:spLocks noGrp="1"/>
          </p:cNvSpPr>
          <p:nvPr>
            <p:ph type="body" sz="quarter" idx="14"/>
          </p:nvPr>
        </p:nvSpPr>
        <p:spPr/>
        <p:txBody>
          <a:bodyPr/>
          <a:lstStyle/>
          <a:p>
            <a:r>
              <a:rPr lang="sv-SE" dirty="0"/>
              <a:t>Strålskydd för personal </a:t>
            </a:r>
          </a:p>
        </p:txBody>
      </p:sp>
      <p:sp>
        <p:nvSpPr>
          <p:cNvPr id="5" name="Rubrik 4">
            <a:extLst>
              <a:ext uri="{FF2B5EF4-FFF2-40B4-BE49-F238E27FC236}">
                <a16:creationId xmlns:a16="http://schemas.microsoft.com/office/drawing/2014/main" id="{69296478-AD49-F7CD-3C3C-46A646AA5A59}"/>
              </a:ext>
            </a:extLst>
          </p:cNvPr>
          <p:cNvSpPr>
            <a:spLocks noGrp="1"/>
          </p:cNvSpPr>
          <p:nvPr>
            <p:ph type="title"/>
          </p:nvPr>
        </p:nvSpPr>
        <p:spPr/>
        <p:txBody>
          <a:bodyPr/>
          <a:lstStyle/>
          <a:p>
            <a:r>
              <a:rPr lang="sv-SE" dirty="0"/>
              <a:t>Läs mer i </a:t>
            </a:r>
            <a:br>
              <a:rPr lang="sv-SE" dirty="0"/>
            </a:br>
            <a:r>
              <a:rPr lang="sv-SE" dirty="0"/>
              <a:t>broschyrerna</a:t>
            </a:r>
          </a:p>
        </p:txBody>
      </p:sp>
      <p:sp>
        <p:nvSpPr>
          <p:cNvPr id="2" name="Platshållare för innehåll 1">
            <a:extLst>
              <a:ext uri="{FF2B5EF4-FFF2-40B4-BE49-F238E27FC236}">
                <a16:creationId xmlns:a16="http://schemas.microsoft.com/office/drawing/2014/main" id="{2B937A93-C0E4-6F46-1DA7-1242BBA006A5}"/>
              </a:ext>
            </a:extLst>
          </p:cNvPr>
          <p:cNvSpPr>
            <a:spLocks noGrp="1"/>
          </p:cNvSpPr>
          <p:nvPr>
            <p:ph idx="1"/>
          </p:nvPr>
        </p:nvSpPr>
        <p:spPr/>
        <p:txBody>
          <a:bodyPr/>
          <a:lstStyle/>
          <a:p>
            <a:pPr marL="0" indent="0">
              <a:buNone/>
            </a:pPr>
            <a:r>
              <a:rPr lang="sv-SE" dirty="0"/>
              <a:t>Broschyrerna finns att hämta digitalt på Strålsäkerhetsmyndighetens webbplats.</a:t>
            </a:r>
          </a:p>
          <a:p>
            <a:pPr marL="0" indent="0">
              <a:buNone/>
            </a:pPr>
            <a:r>
              <a:rPr lang="sv-SE" dirty="0"/>
              <a:t>Det är tillåtet att trycka upp materialet.</a:t>
            </a:r>
          </a:p>
          <a:p>
            <a:pPr marL="0" indent="0">
              <a:buNone/>
            </a:pPr>
            <a:endParaRPr lang="sv-SE" sz="1200" dirty="0"/>
          </a:p>
          <a:p>
            <a:pPr marL="0" indent="0">
              <a:buNone/>
            </a:pPr>
            <a:r>
              <a:rPr lang="sv-SE" sz="1800" dirty="0"/>
              <a:t>Länkar till mer information:</a:t>
            </a:r>
          </a:p>
          <a:p>
            <a:pPr>
              <a:buFont typeface="Wingdings" panose="05000000000000000000" pitchFamily="2" charset="2"/>
              <a:buChar char="§"/>
            </a:pPr>
            <a:r>
              <a:rPr lang="sv-SE" sz="1200" dirty="0"/>
              <a:t>Strålsäkerhetsmyndigheten: </a:t>
            </a:r>
            <a:r>
              <a:rPr lang="sv-SE" sz="1200" b="1" u="sng" dirty="0">
                <a:hlinkClick r:id="rId3"/>
              </a:rPr>
              <a:t>www.stralsakerhetsmyndigheten.se</a:t>
            </a:r>
            <a:r>
              <a:rPr lang="sv-SE" sz="1200" b="1" u="sng" dirty="0"/>
              <a:t> </a:t>
            </a:r>
            <a:r>
              <a:rPr lang="sv-SE" sz="1200" u="sng" dirty="0"/>
              <a:t>(sök på personalstrålskydd)</a:t>
            </a:r>
          </a:p>
          <a:p>
            <a:pPr>
              <a:buFont typeface="Wingdings" panose="05000000000000000000" pitchFamily="2" charset="2"/>
              <a:buChar char="§"/>
            </a:pPr>
            <a:endParaRPr lang="sv-SE" sz="1200" b="1" u="sng" dirty="0"/>
          </a:p>
          <a:p>
            <a:pPr>
              <a:buFont typeface="Wingdings" panose="05000000000000000000" pitchFamily="2" charset="2"/>
              <a:buChar char="§"/>
            </a:pPr>
            <a:r>
              <a:rPr lang="sv-SE" sz="1200" dirty="0"/>
              <a:t>Länsstyrelsernas webbplats: </a:t>
            </a:r>
            <a:r>
              <a:rPr lang="sv-SE" sz="1200" b="1" dirty="0">
                <a:hlinkClick r:id="rId4"/>
              </a:rPr>
              <a:t>www.lansstyrelsen.se</a:t>
            </a:r>
            <a:r>
              <a:rPr lang="sv-SE" sz="1200" b="1" dirty="0"/>
              <a:t> </a:t>
            </a:r>
            <a:r>
              <a:rPr lang="sv-SE" sz="1200" dirty="0"/>
              <a:t>(välj din länsstyrelse och sök på </a:t>
            </a:r>
            <a:r>
              <a:rPr lang="sv-SE" sz="1200" i="1" dirty="0"/>
              <a:t>kärnenergiberedskap på </a:t>
            </a:r>
            <a:r>
              <a:rPr lang="sv-SE" sz="1200" dirty="0"/>
              <a:t>webbplatsens sökfunktion.) </a:t>
            </a:r>
          </a:p>
          <a:p>
            <a:pPr marL="0" indent="0">
              <a:buNone/>
            </a:pPr>
            <a:r>
              <a:rPr lang="sv-SE" sz="1200" b="1" u="sng" dirty="0"/>
              <a:t> </a:t>
            </a:r>
          </a:p>
          <a:p>
            <a:pPr marL="0" indent="0">
              <a:buNone/>
            </a:pPr>
            <a:endParaRPr lang="sv-SE" dirty="0"/>
          </a:p>
        </p:txBody>
      </p:sp>
      <p:pic>
        <p:nvPicPr>
          <p:cNvPr id="8" name="Bildobjekt 7" descr="broschyr med blå bård.">
            <a:extLst>
              <a:ext uri="{FF2B5EF4-FFF2-40B4-BE49-F238E27FC236}">
                <a16:creationId xmlns:a16="http://schemas.microsoft.com/office/drawing/2014/main" id="{042F7F87-1553-C4B3-CCA2-058A84D75FC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rot="1185150">
            <a:off x="7366616" y="946050"/>
            <a:ext cx="2005170" cy="2668498"/>
          </a:xfrm>
          <a:prstGeom prst="rect">
            <a:avLst/>
          </a:prstGeom>
          <a:ln>
            <a:noFill/>
          </a:ln>
          <a:effectLst>
            <a:outerShdw blurRad="76200" dir="18900000" sy="23000" kx="-1200000" algn="bl" rotWithShape="0">
              <a:prstClr val="black">
                <a:alpha val="20000"/>
              </a:prstClr>
            </a:outerShdw>
          </a:effectLst>
        </p:spPr>
      </p:pic>
      <p:pic>
        <p:nvPicPr>
          <p:cNvPr id="9" name="Bildobjekt 8" descr="broschyr med röd bård.">
            <a:extLst>
              <a:ext uri="{FF2B5EF4-FFF2-40B4-BE49-F238E27FC236}">
                <a16:creationId xmlns:a16="http://schemas.microsoft.com/office/drawing/2014/main" id="{DDEEE785-EAD2-EA16-E15D-1FB9E55390A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rot="620848">
            <a:off x="8822768" y="2718425"/>
            <a:ext cx="2030638" cy="2736242"/>
          </a:xfrm>
          <a:prstGeom prst="rect">
            <a:avLst/>
          </a:prstGeom>
          <a:ln>
            <a:noFill/>
          </a:ln>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2814567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3CBF0E-8F5E-DE87-5C68-7A506B15545F}"/>
              </a:ext>
            </a:extLst>
          </p:cNvPr>
          <p:cNvSpPr>
            <a:spLocks noGrp="1"/>
          </p:cNvSpPr>
          <p:nvPr>
            <p:ph type="ctrTitle"/>
          </p:nvPr>
        </p:nvSpPr>
        <p:spPr>
          <a:xfrm>
            <a:off x="843319" y="889749"/>
            <a:ext cx="5109865" cy="3374725"/>
          </a:xfrm>
        </p:spPr>
        <p:txBody>
          <a:bodyPr/>
          <a:lstStyle/>
          <a:p>
            <a:r>
              <a:rPr lang="sv-SE" dirty="0"/>
              <a:t>Tack</a:t>
            </a:r>
          </a:p>
        </p:txBody>
      </p:sp>
    </p:spTree>
    <p:extLst>
      <p:ext uri="{BB962C8B-B14F-4D97-AF65-F5344CB8AC3E}">
        <p14:creationId xmlns:p14="http://schemas.microsoft.com/office/powerpoint/2010/main" val="3663365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91C2E99-3A04-48EB-A55F-F826217CD7BA}"/>
            </a:ext>
          </a:extLst>
        </p:cNvPr>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F02ED211-DD9E-3E5E-6D76-F8B72AC6AC2D}"/>
              </a:ext>
            </a:extLst>
          </p:cNvPr>
          <p:cNvSpPr>
            <a:spLocks noGrp="1"/>
          </p:cNvSpPr>
          <p:nvPr>
            <p:ph type="body" sz="quarter" idx="14"/>
          </p:nvPr>
        </p:nvSpPr>
        <p:spPr/>
        <p:txBody>
          <a:bodyPr/>
          <a:lstStyle/>
          <a:p>
            <a:r>
              <a:rPr lang="sv-SE" dirty="0"/>
              <a:t>BAKGRUND</a:t>
            </a:r>
          </a:p>
        </p:txBody>
      </p:sp>
      <p:sp>
        <p:nvSpPr>
          <p:cNvPr id="4" name="Rubrik 3">
            <a:extLst>
              <a:ext uri="{FF2B5EF4-FFF2-40B4-BE49-F238E27FC236}">
                <a16:creationId xmlns:a16="http://schemas.microsoft.com/office/drawing/2014/main" id="{AEB9F58D-C094-FD60-461A-1C181E324311}"/>
              </a:ext>
            </a:extLst>
          </p:cNvPr>
          <p:cNvSpPr>
            <a:spLocks noGrp="1"/>
          </p:cNvSpPr>
          <p:nvPr>
            <p:ph type="title"/>
          </p:nvPr>
        </p:nvSpPr>
        <p:spPr/>
        <p:txBody>
          <a:bodyPr/>
          <a:lstStyle/>
          <a:p>
            <a:r>
              <a:rPr lang="sv-SE" sz="3600" dirty="0"/>
              <a:t>Använd presentationen så här:</a:t>
            </a:r>
          </a:p>
        </p:txBody>
      </p:sp>
      <p:sp>
        <p:nvSpPr>
          <p:cNvPr id="8" name="Platshållare för innehåll 7">
            <a:extLst>
              <a:ext uri="{FF2B5EF4-FFF2-40B4-BE49-F238E27FC236}">
                <a16:creationId xmlns:a16="http://schemas.microsoft.com/office/drawing/2014/main" id="{21BF7525-21D0-A01E-5A01-85CD86664BBE}"/>
              </a:ext>
            </a:extLst>
          </p:cNvPr>
          <p:cNvSpPr>
            <a:spLocks noGrp="1"/>
          </p:cNvSpPr>
          <p:nvPr>
            <p:ph idx="1"/>
          </p:nvPr>
        </p:nvSpPr>
        <p:spPr>
          <a:xfrm>
            <a:off x="822325" y="1674688"/>
            <a:ext cx="8281648" cy="3503612"/>
          </a:xfrm>
        </p:spPr>
        <p:txBody>
          <a:bodyPr/>
          <a:lstStyle/>
          <a:p>
            <a:r>
              <a:rPr lang="sv-SE" sz="1600" dirty="0"/>
              <a:t>Denna presentation (från bild 3 och framåt) riktar sig till anställda inom samhällsviktig verksamhet som kan behöva arbeta vid en radiologisk nödsituation.</a:t>
            </a:r>
          </a:p>
          <a:p>
            <a:r>
              <a:rPr lang="sv-SE" sz="1600" dirty="0"/>
              <a:t>Presentationen är ett stöd till dig som chef med personalansvar och tänkt att användas vid arbetsplatsträffar eller motsvarande informationstillfällen.</a:t>
            </a:r>
          </a:p>
          <a:p>
            <a:r>
              <a:rPr lang="sv-SE" sz="1600" dirty="0"/>
              <a:t>Till bilderna hör stödjande text som du hittar i anteckningssidorna. </a:t>
            </a:r>
          </a:p>
          <a:p>
            <a:r>
              <a:rPr lang="sv-SE" sz="1600" dirty="0"/>
              <a:t>Har du som chef frågor om innehållet hänvisar vi till länsstyrelsen i ditt län.</a:t>
            </a:r>
          </a:p>
          <a:p>
            <a:r>
              <a:rPr lang="sv-SE" sz="1600" dirty="0"/>
              <a:t>Presentationen är framtagen av länsstyrelserna i Halland, Uppsala och Kalmar län.</a:t>
            </a:r>
          </a:p>
          <a:p>
            <a:r>
              <a:rPr lang="sv-SE" sz="1600" dirty="0"/>
              <a:t>Vi rekommenderar att du skriver ut några exemplar av broschyren för arbetstagare och tar med: Gå in på </a:t>
            </a:r>
            <a:r>
              <a:rPr lang="sv-SE" sz="1600" dirty="0">
                <a:hlinkClick r:id="rId2"/>
              </a:rPr>
              <a:t>www.ssm.se</a:t>
            </a:r>
            <a:r>
              <a:rPr lang="sv-SE" sz="1600" dirty="0"/>
              <a:t> och sök på ”personalstrålskydd”. </a:t>
            </a:r>
          </a:p>
          <a:p>
            <a:pPr marL="0" indent="0">
              <a:buNone/>
            </a:pPr>
            <a:endParaRPr lang="sv-SE" sz="1600" dirty="0"/>
          </a:p>
        </p:txBody>
      </p:sp>
    </p:spTree>
    <p:extLst>
      <p:ext uri="{BB962C8B-B14F-4D97-AF65-F5344CB8AC3E}">
        <p14:creationId xmlns:p14="http://schemas.microsoft.com/office/powerpoint/2010/main" val="2799391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487731E0-4B4C-2742-8319-713CB524A3CC}"/>
              </a:ext>
            </a:extLst>
          </p:cNvPr>
          <p:cNvSpPr>
            <a:spLocks noGrp="1"/>
          </p:cNvSpPr>
          <p:nvPr>
            <p:ph type="ctrTitle"/>
          </p:nvPr>
        </p:nvSpPr>
        <p:spPr>
          <a:xfrm>
            <a:off x="921695" y="876301"/>
            <a:ext cx="5115568" cy="3379787"/>
          </a:xfrm>
        </p:spPr>
        <p:txBody>
          <a:bodyPr wrap="square" anchor="t">
            <a:normAutofit/>
          </a:bodyPr>
          <a:lstStyle/>
          <a:p>
            <a:r>
              <a:rPr lang="sv-SE"/>
              <a:t>Strålskydd för personal</a:t>
            </a:r>
            <a:endParaRPr lang="sv-SE" dirty="0"/>
          </a:p>
        </p:txBody>
      </p:sp>
      <p:sp>
        <p:nvSpPr>
          <p:cNvPr id="4" name="Platshållare för text 3">
            <a:extLst>
              <a:ext uri="{FF2B5EF4-FFF2-40B4-BE49-F238E27FC236}">
                <a16:creationId xmlns:a16="http://schemas.microsoft.com/office/drawing/2014/main" id="{AE5F2109-7121-4EA4-4A60-349402A93703}"/>
              </a:ext>
            </a:extLst>
          </p:cNvPr>
          <p:cNvSpPr>
            <a:spLocks noGrp="1"/>
          </p:cNvSpPr>
          <p:nvPr>
            <p:ph type="body" sz="quarter" idx="14"/>
          </p:nvPr>
        </p:nvSpPr>
        <p:spPr>
          <a:xfrm>
            <a:off x="1295400" y="2843213"/>
            <a:ext cx="4471988" cy="1077912"/>
          </a:xfrm>
        </p:spPr>
        <p:txBody>
          <a:bodyPr>
            <a:normAutofit/>
          </a:bodyPr>
          <a:lstStyle/>
          <a:p>
            <a:r>
              <a:rPr lang="sv-SE" sz="2200" dirty="0"/>
              <a:t>Att jobba vid en radiologisk händelse eller kärnkraftsolycka </a:t>
            </a:r>
          </a:p>
        </p:txBody>
      </p:sp>
      <p:pic>
        <p:nvPicPr>
          <p:cNvPr id="7" name="Platshållare för bild 6" descr="Illustration av husblock med skorstenar, föreställer ett kärnkraftverk.">
            <a:extLst>
              <a:ext uri="{FF2B5EF4-FFF2-40B4-BE49-F238E27FC236}">
                <a16:creationId xmlns:a16="http://schemas.microsoft.com/office/drawing/2014/main" id="{92430B54-8E8B-51BC-E8A5-4D625B7C3675}"/>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213" r="1" b="1"/>
          <a:stretch>
            <a:fillRect/>
          </a:stretch>
        </p:blipFill>
        <p:spPr>
          <a:xfrm>
            <a:off x="6138863" y="876301"/>
            <a:ext cx="5127137" cy="5116237"/>
          </a:xfrm>
          <a:noFill/>
        </p:spPr>
      </p:pic>
      <p:sp>
        <p:nvSpPr>
          <p:cNvPr id="12" name="Picture Placeholder 4" descr="Logga för länsstyrelserna.">
            <a:extLst>
              <a:ext uri="{FF2B5EF4-FFF2-40B4-BE49-F238E27FC236}">
                <a16:creationId xmlns:a16="http://schemas.microsoft.com/office/drawing/2014/main" id="{337863D2-118D-F304-1AAE-55EF6E6FDDA0}"/>
              </a:ext>
            </a:extLst>
          </p:cNvPr>
          <p:cNvSpPr>
            <a:spLocks noGrp="1"/>
          </p:cNvSpPr>
          <p:nvPr>
            <p:ph type="pic" sz="quarter" idx="15"/>
          </p:nvPr>
        </p:nvSpPr>
        <p:spPr>
          <a:xfrm>
            <a:off x="9628488" y="4356100"/>
            <a:ext cx="1638000" cy="1638300"/>
          </a:xfrm>
        </p:spPr>
        <p:txBody>
          <a:bodyPr/>
          <a:lstStyle/>
          <a:p>
            <a:endParaRPr lang="sv-SE"/>
          </a:p>
        </p:txBody>
      </p:sp>
    </p:spTree>
    <p:extLst>
      <p:ext uri="{BB962C8B-B14F-4D97-AF65-F5344CB8AC3E}">
        <p14:creationId xmlns:p14="http://schemas.microsoft.com/office/powerpoint/2010/main" val="4073576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F92359B0-19EA-14FE-B8F4-D47CE36CEF7C}"/>
              </a:ext>
            </a:extLst>
          </p:cNvPr>
          <p:cNvSpPr>
            <a:spLocks noGrp="1"/>
          </p:cNvSpPr>
          <p:nvPr>
            <p:ph type="body" sz="quarter" idx="14"/>
          </p:nvPr>
        </p:nvSpPr>
        <p:spPr/>
        <p:txBody>
          <a:bodyPr/>
          <a:lstStyle/>
          <a:p>
            <a:r>
              <a:rPr lang="sv-SE" dirty="0"/>
              <a:t>Strålskydd för personal </a:t>
            </a:r>
          </a:p>
        </p:txBody>
      </p:sp>
      <p:sp>
        <p:nvSpPr>
          <p:cNvPr id="5" name="Rubrik 4">
            <a:extLst>
              <a:ext uri="{FF2B5EF4-FFF2-40B4-BE49-F238E27FC236}">
                <a16:creationId xmlns:a16="http://schemas.microsoft.com/office/drawing/2014/main" id="{E2ACAD56-C0E8-35C4-08CE-9D6A25CD1D72}"/>
              </a:ext>
            </a:extLst>
          </p:cNvPr>
          <p:cNvSpPr>
            <a:spLocks noGrp="1"/>
          </p:cNvSpPr>
          <p:nvPr>
            <p:ph type="title"/>
          </p:nvPr>
        </p:nvSpPr>
        <p:spPr/>
        <p:txBody>
          <a:bodyPr/>
          <a:lstStyle/>
          <a:p>
            <a:r>
              <a:rPr lang="sv-SE" dirty="0"/>
              <a:t>Vad är personalstrålskydd? </a:t>
            </a:r>
          </a:p>
        </p:txBody>
      </p:sp>
      <p:sp>
        <p:nvSpPr>
          <p:cNvPr id="2" name="Platshållare för innehåll 1">
            <a:extLst>
              <a:ext uri="{FF2B5EF4-FFF2-40B4-BE49-F238E27FC236}">
                <a16:creationId xmlns:a16="http://schemas.microsoft.com/office/drawing/2014/main" id="{DC225278-B597-9B6D-4AEF-CF4349D5B809}"/>
              </a:ext>
            </a:extLst>
          </p:cNvPr>
          <p:cNvSpPr>
            <a:spLocks noGrp="1"/>
          </p:cNvSpPr>
          <p:nvPr>
            <p:ph idx="1"/>
          </p:nvPr>
        </p:nvSpPr>
        <p:spPr/>
        <p:txBody>
          <a:bodyPr/>
          <a:lstStyle/>
          <a:p>
            <a:r>
              <a:rPr lang="sv-SE" sz="2100" dirty="0"/>
              <a:t>Personalstrålskydd är åtgärder som ska skydda personal som arbetar vid en kärnteknisk händelse där utsläpp av radioaktiva ämnen har skett. </a:t>
            </a:r>
          </a:p>
          <a:p>
            <a:r>
              <a:rPr lang="sv-SE" sz="2100" dirty="0"/>
              <a:t>De övergripande målen för strålskydd är: </a:t>
            </a:r>
          </a:p>
          <a:p>
            <a:pPr lvl="1">
              <a:buFont typeface="Courier New" panose="02070309020205020404" pitchFamily="49" charset="0"/>
              <a:buChar char="o"/>
            </a:pPr>
            <a:r>
              <a:rPr lang="sv-SE" dirty="0"/>
              <a:t>undvika allvarliga akuta skador </a:t>
            </a:r>
          </a:p>
          <a:p>
            <a:pPr lvl="1">
              <a:buFont typeface="Courier New" panose="02070309020205020404" pitchFamily="49" charset="0"/>
              <a:buChar char="o"/>
            </a:pPr>
            <a:r>
              <a:rPr lang="sv-SE" dirty="0"/>
              <a:t>minska risken för sena skador </a:t>
            </a:r>
          </a:p>
          <a:p>
            <a:r>
              <a:rPr lang="sv-SE" sz="2100" dirty="0"/>
              <a:t>Det är arbetsgivarens ansvar att se till att personalstrålskyddet optimeras. </a:t>
            </a:r>
          </a:p>
        </p:txBody>
      </p:sp>
      <p:pic>
        <p:nvPicPr>
          <p:cNvPr id="10" name="Bildobjekt 9" descr="gul broschyr med blå bård.">
            <a:extLst>
              <a:ext uri="{FF2B5EF4-FFF2-40B4-BE49-F238E27FC236}">
                <a16:creationId xmlns:a16="http://schemas.microsoft.com/office/drawing/2014/main" id="{51F4B879-6595-B560-381F-44AF354497E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633922">
            <a:off x="8542055" y="325339"/>
            <a:ext cx="2325571" cy="3094888"/>
          </a:xfrm>
          <a:prstGeom prst="rect">
            <a:avLst/>
          </a:prstGeom>
          <a:ln>
            <a:noFill/>
          </a:ln>
          <a:effectLst>
            <a:outerShdw blurRad="76200" dir="18900000" sy="23000" kx="-1200000" algn="bl" rotWithShape="0">
              <a:prstClr val="black">
                <a:alpha val="20000"/>
              </a:prstClr>
            </a:outerShdw>
          </a:effectLst>
        </p:spPr>
      </p:pic>
      <p:pic>
        <p:nvPicPr>
          <p:cNvPr id="9" name="Bildobjekt 8" descr="gul broschyr med röd bård.">
            <a:extLst>
              <a:ext uri="{FF2B5EF4-FFF2-40B4-BE49-F238E27FC236}">
                <a16:creationId xmlns:a16="http://schemas.microsoft.com/office/drawing/2014/main" id="{71553AFE-7FF2-D17E-B024-6C46E366D7E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262315">
            <a:off x="8751178" y="2483174"/>
            <a:ext cx="2267320" cy="3055168"/>
          </a:xfrm>
          <a:prstGeom prst="rect">
            <a:avLst/>
          </a:prstGeom>
          <a:ln>
            <a:noFill/>
          </a:ln>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197514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44DAB-2067-42E4-59A5-8AB5432D5F38}"/>
            </a:ext>
          </a:extLst>
        </p:cNvPr>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58EE19E8-4312-203B-E364-89ADDF6CE765}"/>
              </a:ext>
            </a:extLst>
          </p:cNvPr>
          <p:cNvSpPr>
            <a:spLocks noGrp="1"/>
          </p:cNvSpPr>
          <p:nvPr>
            <p:ph type="body" sz="quarter" idx="14"/>
          </p:nvPr>
        </p:nvSpPr>
        <p:spPr>
          <a:xfrm>
            <a:off x="822325" y="266902"/>
            <a:ext cx="6785208" cy="406367"/>
          </a:xfrm>
        </p:spPr>
        <p:txBody>
          <a:bodyPr>
            <a:normAutofit/>
          </a:bodyPr>
          <a:lstStyle/>
          <a:p>
            <a:r>
              <a:rPr lang="sv-SE" dirty="0"/>
              <a:t>Strålskydd för personal </a:t>
            </a:r>
          </a:p>
        </p:txBody>
      </p:sp>
      <p:sp>
        <p:nvSpPr>
          <p:cNvPr id="5" name="Rubrik 4">
            <a:extLst>
              <a:ext uri="{FF2B5EF4-FFF2-40B4-BE49-F238E27FC236}">
                <a16:creationId xmlns:a16="http://schemas.microsoft.com/office/drawing/2014/main" id="{5A039804-BBE4-05A7-5059-CD2FB157314F}"/>
              </a:ext>
            </a:extLst>
          </p:cNvPr>
          <p:cNvSpPr>
            <a:spLocks noGrp="1"/>
          </p:cNvSpPr>
          <p:nvPr>
            <p:ph type="title"/>
          </p:nvPr>
        </p:nvSpPr>
        <p:spPr>
          <a:xfrm>
            <a:off x="823118" y="876300"/>
            <a:ext cx="5214145" cy="1404000"/>
          </a:xfrm>
        </p:spPr>
        <p:txBody>
          <a:bodyPr anchor="t">
            <a:normAutofit/>
          </a:bodyPr>
          <a:lstStyle/>
          <a:p>
            <a:r>
              <a:rPr lang="sv-SE" sz="4400"/>
              <a:t>Varför behöver jag veta det här?</a:t>
            </a:r>
          </a:p>
        </p:txBody>
      </p:sp>
      <p:sp>
        <p:nvSpPr>
          <p:cNvPr id="2" name="Platshållare för innehåll 1">
            <a:extLst>
              <a:ext uri="{FF2B5EF4-FFF2-40B4-BE49-F238E27FC236}">
                <a16:creationId xmlns:a16="http://schemas.microsoft.com/office/drawing/2014/main" id="{4F42489F-8C37-77A2-64F6-308127339A34}"/>
              </a:ext>
            </a:extLst>
          </p:cNvPr>
          <p:cNvSpPr>
            <a:spLocks noGrp="1"/>
          </p:cNvSpPr>
          <p:nvPr>
            <p:ph idx="1"/>
          </p:nvPr>
        </p:nvSpPr>
        <p:spPr>
          <a:xfrm>
            <a:off x="824400" y="2401200"/>
            <a:ext cx="5214938" cy="3600000"/>
          </a:xfrm>
        </p:spPr>
        <p:txBody>
          <a:bodyPr>
            <a:normAutofit/>
          </a:bodyPr>
          <a:lstStyle/>
          <a:p>
            <a:r>
              <a:rPr lang="sv-SE" dirty="0"/>
              <a:t>Du kan behöva utföra ditt arbete även under en radiologisk händelse, till exempel en kärnkraftsolycka eller annan nödsituation. </a:t>
            </a:r>
          </a:p>
          <a:p>
            <a:r>
              <a:rPr lang="sv-SE" dirty="0"/>
              <a:t>Det finns särskilda regler som rör ditt skydd, dina rättigheter och dina skyldigheter.</a:t>
            </a:r>
          </a:p>
          <a:p>
            <a:pPr marL="0" indent="0">
              <a:buNone/>
            </a:pPr>
            <a:endParaRPr lang="sv-SE" dirty="0"/>
          </a:p>
        </p:txBody>
      </p:sp>
      <p:pic>
        <p:nvPicPr>
          <p:cNvPr id="6" name="Platshållare för bild 5" descr="illustration av människa och strålning från marken.">
            <a:extLst>
              <a:ext uri="{FF2B5EF4-FFF2-40B4-BE49-F238E27FC236}">
                <a16:creationId xmlns:a16="http://schemas.microsoft.com/office/drawing/2014/main" id="{CAA84913-3E6F-FC9A-84D0-B705F6AB9CE2}"/>
              </a:ext>
            </a:extLst>
          </p:cNvPr>
          <p:cNvPicPr>
            <a:picLocks noGrp="1" noChangeAspect="1"/>
          </p:cNvPicPr>
          <p:nvPr>
            <p:ph type="pic" sz="quarter" idx="15"/>
          </p:nvPr>
        </p:nvPicPr>
        <p:blipFill>
          <a:blip r:embed="rId3">
            <a:extLst>
              <a:ext uri="{96DAC541-7B7A-43D3-8B79-37D633B846F1}">
                <asvg:svgBlip xmlns:asvg="http://schemas.microsoft.com/office/drawing/2016/SVG/main" r:embed="rId4"/>
              </a:ext>
            </a:extLst>
          </a:blip>
          <a:srcRect l="47" r="47"/>
          <a:stretch/>
        </p:blipFill>
        <p:spPr>
          <a:xfrm>
            <a:off x="6146822" y="879475"/>
            <a:ext cx="5110118" cy="5114925"/>
          </a:xfrm>
        </p:spPr>
      </p:pic>
    </p:spTree>
    <p:extLst>
      <p:ext uri="{BB962C8B-B14F-4D97-AF65-F5344CB8AC3E}">
        <p14:creationId xmlns:p14="http://schemas.microsoft.com/office/powerpoint/2010/main" val="3043859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FDC18781-456D-AD3B-B6E1-9240BB33EF97}"/>
              </a:ext>
            </a:extLst>
          </p:cNvPr>
          <p:cNvSpPr>
            <a:spLocks noGrp="1"/>
          </p:cNvSpPr>
          <p:nvPr>
            <p:ph type="body" sz="quarter" idx="14"/>
          </p:nvPr>
        </p:nvSpPr>
        <p:spPr>
          <a:xfrm>
            <a:off x="822325" y="266902"/>
            <a:ext cx="6785208" cy="406367"/>
          </a:xfrm>
        </p:spPr>
        <p:txBody>
          <a:bodyPr/>
          <a:lstStyle/>
          <a:p>
            <a:r>
              <a:rPr lang="sv-SE" dirty="0"/>
              <a:t>Strålskydd för personal </a:t>
            </a:r>
          </a:p>
          <a:p>
            <a:endParaRPr lang="en-US" dirty="0"/>
          </a:p>
        </p:txBody>
      </p:sp>
      <p:sp>
        <p:nvSpPr>
          <p:cNvPr id="5" name="Rubrik 4">
            <a:extLst>
              <a:ext uri="{FF2B5EF4-FFF2-40B4-BE49-F238E27FC236}">
                <a16:creationId xmlns:a16="http://schemas.microsoft.com/office/drawing/2014/main" id="{FE813F56-CBDD-EA98-5541-609EEE55E263}"/>
              </a:ext>
            </a:extLst>
          </p:cNvPr>
          <p:cNvSpPr>
            <a:spLocks noGrp="1"/>
          </p:cNvSpPr>
          <p:nvPr>
            <p:ph type="title"/>
          </p:nvPr>
        </p:nvSpPr>
        <p:spPr>
          <a:xfrm>
            <a:off x="823118" y="876300"/>
            <a:ext cx="5214145" cy="1404000"/>
          </a:xfrm>
        </p:spPr>
        <p:txBody>
          <a:bodyPr anchor="t">
            <a:normAutofit/>
          </a:bodyPr>
          <a:lstStyle/>
          <a:p>
            <a:r>
              <a:rPr lang="sv-SE" sz="3700"/>
              <a:t>Vad är en radiologisk nödsituation? </a:t>
            </a:r>
          </a:p>
        </p:txBody>
      </p:sp>
      <p:sp>
        <p:nvSpPr>
          <p:cNvPr id="2" name="Platshållare för innehåll 1">
            <a:extLst>
              <a:ext uri="{FF2B5EF4-FFF2-40B4-BE49-F238E27FC236}">
                <a16:creationId xmlns:a16="http://schemas.microsoft.com/office/drawing/2014/main" id="{F0C3ECF7-386C-A96C-A09E-C7B3873B2EF9}"/>
              </a:ext>
            </a:extLst>
          </p:cNvPr>
          <p:cNvSpPr>
            <a:spLocks noGrp="1"/>
          </p:cNvSpPr>
          <p:nvPr>
            <p:ph idx="1"/>
          </p:nvPr>
        </p:nvSpPr>
        <p:spPr>
          <a:xfrm>
            <a:off x="822325" y="2213428"/>
            <a:ext cx="5214938" cy="3600000"/>
          </a:xfrm>
        </p:spPr>
        <p:txBody>
          <a:bodyPr>
            <a:normAutofit/>
          </a:bodyPr>
          <a:lstStyle/>
          <a:p>
            <a:pPr>
              <a:lnSpc>
                <a:spcPct val="90000"/>
              </a:lnSpc>
            </a:pPr>
            <a:r>
              <a:rPr lang="sv-SE" sz="1900" dirty="0"/>
              <a:t>En händelse som: </a:t>
            </a:r>
          </a:p>
          <a:p>
            <a:pPr lvl="1">
              <a:lnSpc>
                <a:spcPct val="90000"/>
              </a:lnSpc>
              <a:buFont typeface="Courier New" panose="02070309020205020404" pitchFamily="49" charset="0"/>
              <a:buChar char="o"/>
            </a:pPr>
            <a:r>
              <a:rPr lang="sv-SE" sz="1900" dirty="0"/>
              <a:t>inbegriper en strålkälla (det som är radioaktivt)</a:t>
            </a:r>
          </a:p>
          <a:p>
            <a:pPr lvl="1">
              <a:lnSpc>
                <a:spcPct val="90000"/>
              </a:lnSpc>
              <a:buFont typeface="Courier New" panose="02070309020205020404" pitchFamily="49" charset="0"/>
              <a:buChar char="o"/>
            </a:pPr>
            <a:r>
              <a:rPr lang="sv-SE" sz="1900" dirty="0"/>
              <a:t>har medfört eller kan befaras medföra skada</a:t>
            </a:r>
          </a:p>
          <a:p>
            <a:pPr lvl="1">
              <a:lnSpc>
                <a:spcPct val="90000"/>
              </a:lnSpc>
              <a:buFont typeface="Courier New" panose="02070309020205020404" pitchFamily="49" charset="0"/>
              <a:buChar char="o"/>
            </a:pPr>
            <a:r>
              <a:rPr lang="sv-SE" sz="1900" dirty="0"/>
              <a:t>kräver omedelbara åtgärder</a:t>
            </a:r>
          </a:p>
          <a:p>
            <a:pPr marL="257175" lvl="1" indent="0">
              <a:lnSpc>
                <a:spcPct val="90000"/>
              </a:lnSpc>
              <a:buNone/>
            </a:pPr>
            <a:endParaRPr lang="sv-SE" sz="1900" dirty="0"/>
          </a:p>
          <a:p>
            <a:pPr marL="366712" indent="-342900">
              <a:lnSpc>
                <a:spcPct val="90000"/>
              </a:lnSpc>
            </a:pPr>
            <a:r>
              <a:rPr lang="sv-SE" sz="1900" dirty="0"/>
              <a:t>Kan till exempel vara en kärnkraftsolycka </a:t>
            </a:r>
          </a:p>
          <a:p>
            <a:pPr marL="366712" indent="-342900">
              <a:lnSpc>
                <a:spcPct val="90000"/>
              </a:lnSpc>
            </a:pPr>
            <a:endParaRPr lang="sv-SE" sz="1900" dirty="0"/>
          </a:p>
          <a:p>
            <a:pPr marL="366712" indent="-342900">
              <a:lnSpc>
                <a:spcPct val="90000"/>
              </a:lnSpc>
            </a:pPr>
            <a:r>
              <a:rPr lang="sv-SE" sz="1900" dirty="0"/>
              <a:t>Olycka vid transport av kärnbränsle eller kärnavfall </a:t>
            </a:r>
          </a:p>
          <a:p>
            <a:pPr marL="23812" indent="0">
              <a:lnSpc>
                <a:spcPct val="90000"/>
              </a:lnSpc>
              <a:buNone/>
            </a:pPr>
            <a:endParaRPr lang="sv-SE" sz="1900" dirty="0"/>
          </a:p>
        </p:txBody>
      </p:sp>
      <p:pic>
        <p:nvPicPr>
          <p:cNvPr id="7" name="Platshållare för bild 6" descr="illustration av ett kärnkraftverk.">
            <a:extLst>
              <a:ext uri="{FF2B5EF4-FFF2-40B4-BE49-F238E27FC236}">
                <a16:creationId xmlns:a16="http://schemas.microsoft.com/office/drawing/2014/main" id="{C9AD1D34-C48E-6D27-CE08-02D59EF6E171}"/>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r="91" b="-2"/>
          <a:stretch>
            <a:fillRect/>
          </a:stretch>
        </p:blipFill>
        <p:spPr>
          <a:xfrm>
            <a:off x="6152664" y="704372"/>
            <a:ext cx="5104299" cy="5109056"/>
          </a:xfrm>
          <a:noFill/>
        </p:spPr>
      </p:pic>
    </p:spTree>
    <p:extLst>
      <p:ext uri="{BB962C8B-B14F-4D97-AF65-F5344CB8AC3E}">
        <p14:creationId xmlns:p14="http://schemas.microsoft.com/office/powerpoint/2010/main" val="2586562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5697E8D0-0C74-2FB3-48C1-40373EBDFD25}"/>
              </a:ext>
            </a:extLst>
          </p:cNvPr>
          <p:cNvSpPr>
            <a:spLocks noGrp="1"/>
          </p:cNvSpPr>
          <p:nvPr>
            <p:ph type="body" sz="quarter" idx="14"/>
          </p:nvPr>
        </p:nvSpPr>
        <p:spPr/>
        <p:txBody>
          <a:bodyPr/>
          <a:lstStyle/>
          <a:p>
            <a:r>
              <a:rPr lang="sv-SE" dirty="0"/>
              <a:t>Strålskydd för personal </a:t>
            </a:r>
          </a:p>
        </p:txBody>
      </p:sp>
      <p:sp>
        <p:nvSpPr>
          <p:cNvPr id="5" name="Rubrik 4">
            <a:extLst>
              <a:ext uri="{FF2B5EF4-FFF2-40B4-BE49-F238E27FC236}">
                <a16:creationId xmlns:a16="http://schemas.microsoft.com/office/drawing/2014/main" id="{57ACD6D3-ED64-1033-310F-AF84CC1D10F8}"/>
              </a:ext>
            </a:extLst>
          </p:cNvPr>
          <p:cNvSpPr>
            <a:spLocks noGrp="1"/>
          </p:cNvSpPr>
          <p:nvPr>
            <p:ph type="title"/>
          </p:nvPr>
        </p:nvSpPr>
        <p:spPr/>
        <p:txBody>
          <a:bodyPr/>
          <a:lstStyle/>
          <a:p>
            <a:r>
              <a:rPr lang="sv-SE" dirty="0"/>
              <a:t>Hur du utsätts för strålning</a:t>
            </a:r>
          </a:p>
        </p:txBody>
      </p:sp>
      <p:sp>
        <p:nvSpPr>
          <p:cNvPr id="9" name="textruta 8">
            <a:extLst>
              <a:ext uri="{FF2B5EF4-FFF2-40B4-BE49-F238E27FC236}">
                <a16:creationId xmlns:a16="http://schemas.microsoft.com/office/drawing/2014/main" id="{9C6C691D-1680-7E1E-91A8-1F6D8A41A791}"/>
              </a:ext>
            </a:extLst>
          </p:cNvPr>
          <p:cNvSpPr txBox="1"/>
          <p:nvPr/>
        </p:nvSpPr>
        <p:spPr>
          <a:xfrm>
            <a:off x="712788" y="2622210"/>
            <a:ext cx="4807913" cy="3170099"/>
          </a:xfrm>
          <a:prstGeom prst="rect">
            <a:avLst/>
          </a:prstGeom>
          <a:noFill/>
        </p:spPr>
        <p:txBody>
          <a:bodyPr wrap="square">
            <a:spAutoFit/>
          </a:bodyPr>
          <a:lstStyle/>
          <a:p>
            <a:pPr marL="285750" indent="-285750">
              <a:buFont typeface="Arial" panose="020B0604020202020204" pitchFamily="34" charset="0"/>
              <a:buChar char="•"/>
            </a:pPr>
            <a:r>
              <a:rPr lang="sv-SE" sz="2000" dirty="0"/>
              <a:t>Du utsätts dagligen för naturlig strålning. Både från rymden och från radioaktiva ämnen som finns i mark, vatten och i våra egna kroppar. </a:t>
            </a:r>
          </a:p>
          <a:p>
            <a:pPr marL="285750" indent="-285750">
              <a:buFont typeface="Arial" panose="020B0604020202020204" pitchFamily="34" charset="0"/>
              <a:buChar char="•"/>
            </a:pPr>
            <a:endParaRPr lang="sv-SE" sz="2000" dirty="0"/>
          </a:p>
          <a:p>
            <a:pPr marL="285750" indent="-285750">
              <a:buFont typeface="Arial" panose="020B0604020202020204" pitchFamily="34" charset="0"/>
              <a:buChar char="•"/>
            </a:pPr>
            <a:r>
              <a:rPr lang="sv-SE" sz="2000" dirty="0"/>
              <a:t>Vid en radiologisk nödsituation riskerar du att utsättas för strålning från radioaktiva ämnen i luften eller på marken. </a:t>
            </a:r>
          </a:p>
        </p:txBody>
      </p:sp>
      <p:pic>
        <p:nvPicPr>
          <p:cNvPr id="7" name="Platshållare för bild 6" descr="illustration av person som utsätts för strålning från luften.">
            <a:extLst>
              <a:ext uri="{FF2B5EF4-FFF2-40B4-BE49-F238E27FC236}">
                <a16:creationId xmlns:a16="http://schemas.microsoft.com/office/drawing/2014/main" id="{A1811E26-2E19-24FF-1F4A-3D79ADE0F401}"/>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47" r="47"/>
          <a:stretch>
            <a:fillRect/>
          </a:stretch>
        </p:blipFill>
        <p:spPr/>
      </p:pic>
    </p:spTree>
    <p:extLst>
      <p:ext uri="{BB962C8B-B14F-4D97-AF65-F5344CB8AC3E}">
        <p14:creationId xmlns:p14="http://schemas.microsoft.com/office/powerpoint/2010/main" val="2847325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4B279-BA41-5BAF-038C-ACFCBC1427BB}"/>
            </a:ext>
          </a:extLst>
        </p:cNvPr>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F643B392-A5BF-1F1D-6DFF-18F06091461C}"/>
              </a:ext>
            </a:extLst>
          </p:cNvPr>
          <p:cNvSpPr>
            <a:spLocks noGrp="1"/>
          </p:cNvSpPr>
          <p:nvPr>
            <p:ph type="body" sz="quarter" idx="14"/>
          </p:nvPr>
        </p:nvSpPr>
        <p:spPr>
          <a:xfrm>
            <a:off x="822325" y="266902"/>
            <a:ext cx="6785208" cy="406367"/>
          </a:xfrm>
        </p:spPr>
        <p:txBody>
          <a:bodyPr>
            <a:normAutofit/>
          </a:bodyPr>
          <a:lstStyle/>
          <a:p>
            <a:r>
              <a:rPr lang="sv-SE" dirty="0"/>
              <a:t>Strålskydd för personal </a:t>
            </a:r>
          </a:p>
        </p:txBody>
      </p:sp>
      <p:sp>
        <p:nvSpPr>
          <p:cNvPr id="5" name="Rubrik 4">
            <a:extLst>
              <a:ext uri="{FF2B5EF4-FFF2-40B4-BE49-F238E27FC236}">
                <a16:creationId xmlns:a16="http://schemas.microsoft.com/office/drawing/2014/main" id="{DCE561E3-13C0-444B-F25C-DA0FF85145CC}"/>
              </a:ext>
            </a:extLst>
          </p:cNvPr>
          <p:cNvSpPr>
            <a:spLocks noGrp="1"/>
          </p:cNvSpPr>
          <p:nvPr>
            <p:ph type="title"/>
          </p:nvPr>
        </p:nvSpPr>
        <p:spPr>
          <a:xfrm>
            <a:off x="823118" y="876300"/>
            <a:ext cx="6954045" cy="1404000"/>
          </a:xfrm>
        </p:spPr>
        <p:txBody>
          <a:bodyPr anchor="t">
            <a:normAutofit/>
          </a:bodyPr>
          <a:lstStyle/>
          <a:p>
            <a:r>
              <a:rPr lang="sv-SE" dirty="0"/>
              <a:t>Varför skydda sig?</a:t>
            </a:r>
          </a:p>
        </p:txBody>
      </p:sp>
      <p:sp>
        <p:nvSpPr>
          <p:cNvPr id="2" name="Platshållare för innehåll 1">
            <a:extLst>
              <a:ext uri="{FF2B5EF4-FFF2-40B4-BE49-F238E27FC236}">
                <a16:creationId xmlns:a16="http://schemas.microsoft.com/office/drawing/2014/main" id="{E6C31BE1-2E95-AECE-5DDE-25998AB1FBD2}"/>
              </a:ext>
            </a:extLst>
          </p:cNvPr>
          <p:cNvSpPr>
            <a:spLocks noGrp="1"/>
          </p:cNvSpPr>
          <p:nvPr>
            <p:ph idx="1"/>
          </p:nvPr>
        </p:nvSpPr>
        <p:spPr>
          <a:xfrm>
            <a:off x="824400" y="2116476"/>
            <a:ext cx="10394980" cy="3369924"/>
          </a:xfrm>
        </p:spPr>
        <p:txBody>
          <a:bodyPr>
            <a:normAutofit/>
          </a:bodyPr>
          <a:lstStyle/>
          <a:p>
            <a:r>
              <a:rPr lang="sv-SE" dirty="0"/>
              <a:t>Akuta skador kan uppstå om du får en mycket kraftig stråldos under kort tid.</a:t>
            </a:r>
          </a:p>
          <a:p>
            <a:endParaRPr lang="sv-SE" dirty="0"/>
          </a:p>
          <a:p>
            <a:r>
              <a:rPr lang="sv-SE" dirty="0"/>
              <a:t>Risken för att utveckla sena skador, som till exempel cancer, ökar ju högre stråldos du får.</a:t>
            </a:r>
          </a:p>
          <a:p>
            <a:endParaRPr lang="sv-SE" dirty="0"/>
          </a:p>
          <a:p>
            <a:r>
              <a:rPr lang="sv-SE" dirty="0"/>
              <a:t>Så länge du följer reglerna om tid, avstånd och skyddsutrustning går det att jobba på ett säkert sätt vid en radiologisk händelse eller kärnkraftsolycka. </a:t>
            </a:r>
          </a:p>
          <a:p>
            <a:endParaRPr lang="sv-SE" dirty="0"/>
          </a:p>
          <a:p>
            <a:pPr marL="0" indent="0">
              <a:buNone/>
            </a:pPr>
            <a:endParaRPr lang="sv-SE" dirty="0"/>
          </a:p>
          <a:p>
            <a:endParaRPr lang="sv-SE" dirty="0"/>
          </a:p>
        </p:txBody>
      </p:sp>
    </p:spTree>
    <p:extLst>
      <p:ext uri="{BB962C8B-B14F-4D97-AF65-F5344CB8AC3E}">
        <p14:creationId xmlns:p14="http://schemas.microsoft.com/office/powerpoint/2010/main" val="106764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E332CB7A-C797-C19B-4B9D-95590743B87A}"/>
              </a:ext>
            </a:extLst>
          </p:cNvPr>
          <p:cNvSpPr>
            <a:spLocks noGrp="1"/>
          </p:cNvSpPr>
          <p:nvPr>
            <p:ph type="body" sz="quarter" idx="14"/>
          </p:nvPr>
        </p:nvSpPr>
        <p:spPr>
          <a:xfrm>
            <a:off x="822325" y="266902"/>
            <a:ext cx="6785208" cy="406367"/>
          </a:xfrm>
        </p:spPr>
        <p:txBody>
          <a:bodyPr>
            <a:normAutofit/>
          </a:bodyPr>
          <a:lstStyle/>
          <a:p>
            <a:r>
              <a:rPr lang="sv-SE" dirty="0"/>
              <a:t>Strålskydd för personal </a:t>
            </a:r>
          </a:p>
          <a:p>
            <a:endParaRPr lang="en-US" dirty="0"/>
          </a:p>
        </p:txBody>
      </p:sp>
      <p:sp>
        <p:nvSpPr>
          <p:cNvPr id="16" name="Title 4">
            <a:extLst>
              <a:ext uri="{FF2B5EF4-FFF2-40B4-BE49-F238E27FC236}">
                <a16:creationId xmlns:a16="http://schemas.microsoft.com/office/drawing/2014/main" id="{39705177-5D30-8630-3BCE-E4419E34BB9A}"/>
              </a:ext>
            </a:extLst>
          </p:cNvPr>
          <p:cNvSpPr>
            <a:spLocks noGrp="1"/>
          </p:cNvSpPr>
          <p:nvPr>
            <p:ph type="title"/>
          </p:nvPr>
        </p:nvSpPr>
        <p:spPr>
          <a:xfrm>
            <a:off x="823118" y="876300"/>
            <a:ext cx="6954045" cy="1044967"/>
          </a:xfrm>
        </p:spPr>
        <p:txBody>
          <a:bodyPr anchor="t">
            <a:normAutofit/>
          </a:bodyPr>
          <a:lstStyle/>
          <a:p>
            <a:r>
              <a:rPr lang="sv-SE" dirty="0"/>
              <a:t>Hur skyddar man sig?</a:t>
            </a:r>
            <a:endParaRPr lang="en-US" dirty="0"/>
          </a:p>
        </p:txBody>
      </p:sp>
      <p:sp>
        <p:nvSpPr>
          <p:cNvPr id="21" name="Content Placeholder 1">
            <a:extLst>
              <a:ext uri="{FF2B5EF4-FFF2-40B4-BE49-F238E27FC236}">
                <a16:creationId xmlns:a16="http://schemas.microsoft.com/office/drawing/2014/main" id="{F6D4D579-8420-2C5B-9B86-7ADFEFF8A2C4}"/>
              </a:ext>
            </a:extLst>
          </p:cNvPr>
          <p:cNvSpPr>
            <a:spLocks noGrp="1"/>
          </p:cNvSpPr>
          <p:nvPr>
            <p:ph idx="1"/>
          </p:nvPr>
        </p:nvSpPr>
        <p:spPr>
          <a:xfrm>
            <a:off x="824400" y="1921267"/>
            <a:ext cx="6954837" cy="4079933"/>
          </a:xfrm>
        </p:spPr>
        <p:txBody>
          <a:bodyPr>
            <a:normAutofit/>
          </a:bodyPr>
          <a:lstStyle/>
          <a:p>
            <a:pPr>
              <a:lnSpc>
                <a:spcPct val="90000"/>
              </a:lnSpc>
            </a:pPr>
            <a:r>
              <a:rPr lang="sv-SE" dirty="0"/>
              <a:t>Tid</a:t>
            </a:r>
          </a:p>
          <a:p>
            <a:pPr lvl="1">
              <a:lnSpc>
                <a:spcPct val="90000"/>
              </a:lnSpc>
              <a:buFont typeface="Courier New" panose="02070309020205020404" pitchFamily="49" charset="0"/>
              <a:buChar char="o"/>
            </a:pPr>
            <a:r>
              <a:rPr lang="sv-SE" dirty="0"/>
              <a:t>Vistas så kort tid som möjligt i närheten av strålkällan eller i områden med radioaktivt nedfall.</a:t>
            </a:r>
            <a:br>
              <a:rPr lang="sv-SE" dirty="0"/>
            </a:br>
            <a:endParaRPr lang="sv-SE" dirty="0"/>
          </a:p>
          <a:p>
            <a:pPr>
              <a:lnSpc>
                <a:spcPct val="90000"/>
              </a:lnSpc>
            </a:pPr>
            <a:r>
              <a:rPr lang="sv-SE" dirty="0"/>
              <a:t>Avstånd</a:t>
            </a:r>
            <a:r>
              <a:rPr lang="sv-SE" sz="1700" dirty="0"/>
              <a:t> </a:t>
            </a:r>
          </a:p>
          <a:p>
            <a:pPr lvl="1">
              <a:lnSpc>
                <a:spcPct val="90000"/>
              </a:lnSpc>
              <a:buFont typeface="Courier New" panose="02070309020205020404" pitchFamily="49" charset="0"/>
              <a:buChar char="o"/>
            </a:pPr>
            <a:r>
              <a:rPr lang="sv-SE" sz="1700" dirty="0"/>
              <a:t> </a:t>
            </a:r>
            <a:r>
              <a:rPr lang="sv-SE" dirty="0"/>
              <a:t>Håll ett så stort avstånd som möjligt till strålkällan.</a:t>
            </a:r>
            <a:br>
              <a:rPr lang="sv-SE" dirty="0"/>
            </a:br>
            <a:endParaRPr lang="sv-SE" sz="1700" dirty="0"/>
          </a:p>
          <a:p>
            <a:pPr>
              <a:lnSpc>
                <a:spcPct val="90000"/>
              </a:lnSpc>
            </a:pPr>
            <a:r>
              <a:rPr lang="sv-SE" dirty="0"/>
              <a:t>Skyddsutrustning och handtvätt</a:t>
            </a:r>
            <a:endParaRPr lang="sv-SE" sz="1700" dirty="0"/>
          </a:p>
          <a:p>
            <a:pPr lvl="1">
              <a:lnSpc>
                <a:spcPct val="90000"/>
              </a:lnSpc>
              <a:buFont typeface="Courier New" panose="02070309020205020404" pitchFamily="49" charset="0"/>
              <a:buChar char="o"/>
            </a:pPr>
            <a:r>
              <a:rPr lang="sv-SE" dirty="0"/>
              <a:t>Använd skyddsutrustning. Du ska undvika att få i dig radioaktiva ämnen genom luften, maten eller genom att ämnen fastnar på huden, i håret eller på kläderna. Tvätta händerna innan du stoppar något i munnen.</a:t>
            </a:r>
          </a:p>
          <a:p>
            <a:pPr>
              <a:lnSpc>
                <a:spcPct val="90000"/>
              </a:lnSpc>
            </a:pPr>
            <a:endParaRPr lang="sv-SE" sz="1700" dirty="0"/>
          </a:p>
          <a:p>
            <a:pPr>
              <a:lnSpc>
                <a:spcPct val="90000"/>
              </a:lnSpc>
            </a:pPr>
            <a:endParaRPr lang="en-US" sz="1700" dirty="0"/>
          </a:p>
        </p:txBody>
      </p:sp>
      <p:pic>
        <p:nvPicPr>
          <p:cNvPr id="9" name="Platshållare för bild 8" descr="illustration av händer som tvättas.">
            <a:extLst>
              <a:ext uri="{FF2B5EF4-FFF2-40B4-BE49-F238E27FC236}">
                <a16:creationId xmlns:a16="http://schemas.microsoft.com/office/drawing/2014/main" id="{329C8831-C3FA-2511-75A9-577A033690F7}"/>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14409" r="19605" b="-2"/>
          <a:stretch>
            <a:fillRect/>
          </a:stretch>
        </p:blipFill>
        <p:spPr>
          <a:xfrm>
            <a:off x="7881938" y="879475"/>
            <a:ext cx="3375025" cy="5114925"/>
          </a:xfrm>
          <a:noFill/>
        </p:spPr>
      </p:pic>
    </p:spTree>
    <p:extLst>
      <p:ext uri="{BB962C8B-B14F-4D97-AF65-F5344CB8AC3E}">
        <p14:creationId xmlns:p14="http://schemas.microsoft.com/office/powerpoint/2010/main" val="1392852685"/>
      </p:ext>
    </p:extLst>
  </p:cSld>
  <p:clrMapOvr>
    <a:masterClrMapping/>
  </p:clrMapOvr>
</p:sld>
</file>

<file path=ppt/theme/theme1.xml><?xml version="1.0" encoding="utf-8"?>
<a:theme xmlns:a="http://schemas.openxmlformats.org/drawingml/2006/main" name="2_Länsstyrelsen 2023 Formell, lugn &amp; naturlig">
  <a:themeElements>
    <a:clrScheme name="Lst_formell_värdig">
      <a:dk1>
        <a:sysClr val="windowText" lastClr="000000"/>
      </a:dk1>
      <a:lt1>
        <a:sysClr val="window" lastClr="FFFFFF"/>
      </a:lt1>
      <a:dk2>
        <a:srgbClr val="000000"/>
      </a:dk2>
      <a:lt2>
        <a:srgbClr val="FFFFFF"/>
      </a:lt2>
      <a:accent1>
        <a:srgbClr val="013452"/>
      </a:accent1>
      <a:accent2>
        <a:srgbClr val="7BA2B2"/>
      </a:accent2>
      <a:accent3>
        <a:srgbClr val="28607E"/>
      </a:accent3>
      <a:accent4>
        <a:srgbClr val="595954"/>
      </a:accent4>
      <a:accent5>
        <a:srgbClr val="EEEEEE"/>
      </a:accent5>
      <a:accent6>
        <a:srgbClr val="C2AB61"/>
      </a:accent6>
      <a:hlink>
        <a:srgbClr val="28607E"/>
      </a:hlink>
      <a:folHlink>
        <a:srgbClr val="7BA2B2"/>
      </a:folHlink>
    </a:clrScheme>
    <a:fontScheme name="Anpassat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small_formell_värdig_Länsstyrelserna.potx" id="{D5982826-46F1-4D23-AFA9-DB2E8C48D311}" vid="{6023CBFF-1C87-438B-8843-C1BC9F58E256}"/>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Presentationsmall_formell_värdig_Länsstyrelserna</Template>
  <TotalTime>1031</TotalTime>
  <Words>2054</Words>
  <Application>Microsoft Office PowerPoint</Application>
  <PresentationFormat>Bredbild</PresentationFormat>
  <Paragraphs>139</Paragraphs>
  <Slides>14</Slides>
  <Notes>12</Notes>
  <HiddenSlides>2</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14</vt:i4>
      </vt:variant>
    </vt:vector>
  </HeadingPairs>
  <TitlesOfParts>
    <vt:vector size="21" baseType="lpstr">
      <vt:lpstr>Arial</vt:lpstr>
      <vt:lpstr>Calibri</vt:lpstr>
      <vt:lpstr>Courier New</vt:lpstr>
      <vt:lpstr>Open Sans</vt:lpstr>
      <vt:lpstr>Segoe UI Semibold</vt:lpstr>
      <vt:lpstr>Wingdings</vt:lpstr>
      <vt:lpstr>2_Länsstyrelsen 2023 Formell, lugn &amp; naturlig</vt:lpstr>
      <vt:lpstr>Till dig som ska använda presentationen</vt:lpstr>
      <vt:lpstr>Använd presentationen så här:</vt:lpstr>
      <vt:lpstr>Strålskydd för personal</vt:lpstr>
      <vt:lpstr>Vad är personalstrålskydd? </vt:lpstr>
      <vt:lpstr>Varför behöver jag veta det här?</vt:lpstr>
      <vt:lpstr>Vad är en radiologisk nödsituation? </vt:lpstr>
      <vt:lpstr>Hur du utsätts för strålning</vt:lpstr>
      <vt:lpstr>Varför skydda sig?</vt:lpstr>
      <vt:lpstr>Hur skyddar man sig?</vt:lpstr>
      <vt:lpstr>Det här behöver du veta</vt:lpstr>
      <vt:lpstr>Dosövervakning och skyddskläder</vt:lpstr>
      <vt:lpstr>Efter avslutat arbetspass</vt:lpstr>
      <vt:lpstr>Läs mer i  broschyrerna</vt:lpstr>
      <vt:lpstr>Tack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Strålskydd för personal</dc:title>
  <dc:creator>Törhagen Nathalie</dc:creator>
  <cp:lastModifiedBy>Nylén Josef</cp:lastModifiedBy>
  <cp:revision>57</cp:revision>
  <dcterms:created xsi:type="dcterms:W3CDTF">2025-12-29T09:34:11Z</dcterms:created>
  <dcterms:modified xsi:type="dcterms:W3CDTF">2026-06-12T09:06:48Z</dcterms:modified>
</cp:coreProperties>
</file>