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1" r:id="rId5"/>
    <p:sldMasterId id="2147483675" r:id="rId6"/>
  </p:sldMasterIdLst>
  <p:notesMasterIdLst>
    <p:notesMasterId r:id="rId24"/>
  </p:notesMasterIdLst>
  <p:sldIdLst>
    <p:sldId id="264" r:id="rId7"/>
    <p:sldId id="290" r:id="rId8"/>
    <p:sldId id="349" r:id="rId9"/>
    <p:sldId id="323" r:id="rId10"/>
    <p:sldId id="310" r:id="rId11"/>
    <p:sldId id="348" r:id="rId12"/>
    <p:sldId id="351" r:id="rId13"/>
    <p:sldId id="354" r:id="rId14"/>
    <p:sldId id="326" r:id="rId15"/>
    <p:sldId id="329" r:id="rId16"/>
    <p:sldId id="256" r:id="rId17"/>
    <p:sldId id="352" r:id="rId18"/>
    <p:sldId id="343" r:id="rId19"/>
    <p:sldId id="355" r:id="rId20"/>
    <p:sldId id="356" r:id="rId21"/>
    <p:sldId id="353" r:id="rId22"/>
    <p:sldId id="357" r:id="rId23"/>
  </p:sldIdLst>
  <p:sldSz cx="10693400" cy="7561263"/>
  <p:notesSz cx="6797675" cy="9926638"/>
  <p:defaultTextStyle>
    <a:defPPr>
      <a:defRPr lang="nb-NO"/>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orient="horz" pos="1647">
          <p15:clr>
            <a:srgbClr val="A4A3A4"/>
          </p15:clr>
        </p15:guide>
        <p15:guide id="3" orient="horz" pos="1218">
          <p15:clr>
            <a:srgbClr val="A4A3A4"/>
          </p15:clr>
        </p15:guide>
        <p15:guide id="4" orient="horz" pos="2069">
          <p15:clr>
            <a:srgbClr val="A4A3A4"/>
          </p15:clr>
        </p15:guide>
        <p15:guide id="5" pos="3368">
          <p15:clr>
            <a:srgbClr val="A4A3A4"/>
          </p15:clr>
        </p15:guide>
        <p15:guide id="6" pos="59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glund Åsa" initials="EÅ" lastIdx="2" clrIdx="0">
    <p:extLst>
      <p:ext uri="{19B8F6BF-5375-455C-9EA6-DF929625EA0E}">
        <p15:presenceInfo xmlns:p15="http://schemas.microsoft.com/office/powerpoint/2012/main" userId="S::asa.englund@lansstyrelsen.se::2e04b603-65be-43e8-a959-cefda4bc8d4a" providerId="AD"/>
      </p:ext>
    </p:extLst>
  </p:cmAuthor>
  <p:cmAuthor id="2" name="Green Agneta" initials="GA" lastIdx="15" clrIdx="1">
    <p:extLst>
      <p:ext uri="{19B8F6BF-5375-455C-9EA6-DF929625EA0E}">
        <p15:presenceInfo xmlns:p15="http://schemas.microsoft.com/office/powerpoint/2012/main" userId="S::agneta.green@lansstyrelsen.se::e7cdcad5-89d3-4a03-accf-da1d5e2900a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F3030"/>
    <a:srgbClr val="D8D8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98" autoAdjust="0"/>
    <p:restoredTop sz="63023" autoAdjust="0"/>
  </p:normalViewPr>
  <p:slideViewPr>
    <p:cSldViewPr snapToGrid="0" showGuides="1">
      <p:cViewPr varScale="1">
        <p:scale>
          <a:sx n="38" d="100"/>
          <a:sy n="38" d="100"/>
        </p:scale>
        <p:origin x="1492" y="40"/>
      </p:cViewPr>
      <p:guideLst>
        <p:guide orient="horz" pos="2382"/>
        <p:guide orient="horz" pos="1647"/>
        <p:guide orient="horz" pos="1218"/>
        <p:guide orient="horz" pos="2069"/>
        <p:guide pos="3368"/>
        <p:guide pos="5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n-NO"/>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2A27AB4-7D59-4501-A5FC-1B0D0C83ACF8}" type="datetimeFigureOut">
              <a:rPr lang="nn-NO" smtClean="0"/>
              <a:t>16.12.2020</a:t>
            </a:fld>
            <a:endParaRPr lang="nn-NO"/>
          </a:p>
        </p:txBody>
      </p:sp>
      <p:sp>
        <p:nvSpPr>
          <p:cNvPr id="4" name="Platshållare för bildobjekt 3"/>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91440" tIns="45720" rIns="91440" bIns="45720" rtlCol="0" anchor="ctr"/>
          <a:lstStyle/>
          <a:p>
            <a:endParaRPr lang="nn-NO"/>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n-NO"/>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2E738C7-7CA0-40A8-A22E-7F5AA9EBB886}" type="slidenum">
              <a:rPr lang="nn-NO" smtClean="0"/>
              <a:t>‹#›</a:t>
            </a:fld>
            <a:endParaRPr lang="nn-NO"/>
          </a:p>
        </p:txBody>
      </p:sp>
    </p:spTree>
    <p:extLst>
      <p:ext uri="{BB962C8B-B14F-4D97-AF65-F5344CB8AC3E}">
        <p14:creationId xmlns:p14="http://schemas.microsoft.com/office/powerpoint/2010/main" val="3288405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2E738C7-7CA0-40A8-A22E-7F5AA9EBB886}" type="slidenum">
              <a:rPr lang="nn-NO" smtClean="0"/>
              <a:t>1</a:t>
            </a:fld>
            <a:endParaRPr lang="nn-NO"/>
          </a:p>
        </p:txBody>
      </p:sp>
    </p:spTree>
    <p:extLst>
      <p:ext uri="{BB962C8B-B14F-4D97-AF65-F5344CB8AC3E}">
        <p14:creationId xmlns:p14="http://schemas.microsoft.com/office/powerpoint/2010/main" val="3139016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10"/>
          </p:nvPr>
        </p:nvSpPr>
        <p:spPr/>
        <p:txBody>
          <a:bodyPr/>
          <a:lstStyle/>
          <a:p>
            <a:fld id="{366A8E8D-B8EB-432E-BAB9-D8B4BA5E8F10}" type="slidenum">
              <a:rPr lang="sv-SE" smtClean="0"/>
              <a:t>12</a:t>
            </a:fld>
            <a:endParaRPr lang="sv-SE"/>
          </a:p>
        </p:txBody>
      </p:sp>
    </p:spTree>
    <p:extLst>
      <p:ext uri="{BB962C8B-B14F-4D97-AF65-F5344CB8AC3E}">
        <p14:creationId xmlns:p14="http://schemas.microsoft.com/office/powerpoint/2010/main" val="3230750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sv-SE" sz="1200" kern="1200" dirty="0">
                <a:solidFill>
                  <a:schemeClr val="tx1"/>
                </a:solidFill>
                <a:effectLst/>
                <a:latin typeface="+mn-lt"/>
                <a:ea typeface="+mn-ea"/>
                <a:cs typeface="+mn-cs"/>
              </a:rPr>
              <a:t>Identifiera åtgärdsförslag som syftar till att minska sannolikheten för en störning eller ett avbrott, korta avbrottstiden, minska konsekvenserna av en störning eller ett avbrott. </a:t>
            </a:r>
            <a:r>
              <a:rPr lang="sv-SE" sz="1200" b="0" kern="1200" dirty="0">
                <a:solidFill>
                  <a:schemeClr val="tx1"/>
                </a:solidFill>
                <a:effectLst/>
                <a:latin typeface="+mn-lt"/>
                <a:ea typeface="+mn-ea"/>
                <a:cs typeface="+mn-cs"/>
              </a:rPr>
              <a:t>Med fördel kan detta göras genom </a:t>
            </a:r>
            <a:r>
              <a:rPr lang="sv-SE" sz="1200" b="0" kern="1200" dirty="0">
                <a:solidFill>
                  <a:srgbClr val="FF0000"/>
                </a:solidFill>
                <a:effectLst/>
                <a:latin typeface="+mn-lt"/>
                <a:ea typeface="+mn-ea"/>
                <a:cs typeface="+mn-cs"/>
              </a:rPr>
              <a:t>redogörelse från verksamheter inom det faktiska området alternativ från liknande typer av verksamheter för att diskutera behov och lösningar. Exempelvis samhällsviktiga verksamheter inom området som arbetar med sin egna kontinuitetshantering eller bredare begrepp med verksamhetsutövare. </a:t>
            </a:r>
            <a:r>
              <a:rPr lang="sv-SE" sz="1200" kern="1200" dirty="0">
                <a:solidFill>
                  <a:schemeClr val="tx1"/>
                </a:solidFill>
                <a:effectLst/>
                <a:latin typeface="+mn-lt"/>
                <a:ea typeface="+mn-ea"/>
                <a:cs typeface="+mn-cs"/>
              </a:rPr>
              <a:t>Förslag på frågor att diskutera: Vilka åtgärder kan vi genomföra för att mildra konsekvenserna av en störning? Finns det åtgärder som kan stärka flera resurser? </a:t>
            </a:r>
            <a:r>
              <a:rPr lang="sv-SE" sz="1200" b="0" dirty="0"/>
              <a:t>Hur ska energin produceras lokalt? Lagras lokalt? Och distribueras lokalt?</a:t>
            </a:r>
            <a:r>
              <a:rPr lang="sv-SE" sz="1200" kern="1200" dirty="0">
                <a:solidFill>
                  <a:srgbClr val="FF0000"/>
                </a:solidFill>
                <a:effectLst/>
                <a:latin typeface="+mn-lt"/>
                <a:ea typeface="+mn-ea"/>
                <a:cs typeface="+mn-cs"/>
              </a:rPr>
              <a:t> Skriv i </a:t>
            </a:r>
            <a:r>
              <a:rPr lang="sv-SE" sz="1200" b="1" kern="1200" dirty="0">
                <a:solidFill>
                  <a:schemeClr val="tx1"/>
                </a:solidFill>
                <a:effectLst/>
                <a:latin typeface="+mn-lt"/>
                <a:ea typeface="+mn-ea"/>
                <a:cs typeface="+mn-cs"/>
              </a:rPr>
              <a:t>Underlag 2_</a:t>
            </a:r>
            <a:r>
              <a:rPr lang="sv-SE" sz="1200" b="1" kern="1200" dirty="0">
                <a:solidFill>
                  <a:srgbClr val="FF0000"/>
                </a:solidFill>
                <a:effectLst/>
                <a:latin typeface="+mn-lt"/>
                <a:ea typeface="+mn-ea"/>
                <a:cs typeface="+mn-cs"/>
              </a:rPr>
              <a:t>matris X</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sv-SE" dirty="0"/>
              <a:t>Identifiera vilka av åtgärderna som har </a:t>
            </a:r>
            <a:r>
              <a:rPr lang="sv-SE" baseline="0" dirty="0"/>
              <a:t>koppling till fysisk planering. Vilka saker kan hanteras i den fördjupade översiktsplanen alternativt detaljplanen? Skriv i </a:t>
            </a:r>
            <a:r>
              <a:rPr lang="sv-SE" sz="1200" b="1" kern="1200" dirty="0">
                <a:solidFill>
                  <a:schemeClr val="tx1"/>
                </a:solidFill>
                <a:effectLst/>
                <a:latin typeface="+mn-lt"/>
                <a:ea typeface="+mn-ea"/>
                <a:cs typeface="+mn-cs"/>
              </a:rPr>
              <a:t>Underlag 2_</a:t>
            </a:r>
            <a:r>
              <a:rPr lang="sv-SE" b="1" baseline="0" dirty="0"/>
              <a:t>matris</a:t>
            </a:r>
            <a:r>
              <a:rPr lang="sv-SE" baseline="0" dirty="0"/>
              <a:t> </a:t>
            </a:r>
            <a:r>
              <a:rPr lang="sv-SE" b="1" baseline="0" dirty="0"/>
              <a:t>X</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sv-SE" baseline="0" dirty="0"/>
              <a:t>Vad behöver hanteras i andra processer? Detta kan exempelvis vara genom andra styrdokument och/eller genom avtal med verksamheter/exploatörer reglera vissa energiförutsättningar. Skriv i </a:t>
            </a:r>
            <a:r>
              <a:rPr lang="sv-SE" sz="1200" b="1" kern="1200" dirty="0">
                <a:solidFill>
                  <a:schemeClr val="tx1"/>
                </a:solidFill>
                <a:effectLst/>
                <a:latin typeface="+mn-lt"/>
                <a:ea typeface="+mn-ea"/>
                <a:cs typeface="+mn-cs"/>
              </a:rPr>
              <a:t>Underlag 2_</a:t>
            </a:r>
            <a:r>
              <a:rPr lang="sv-SE" b="1" baseline="0" dirty="0"/>
              <a:t>matris</a:t>
            </a:r>
            <a:r>
              <a:rPr lang="sv-SE" baseline="0" dirty="0"/>
              <a:t> </a:t>
            </a:r>
            <a:r>
              <a:rPr lang="sv-SE" b="1" baseline="0" dirty="0"/>
              <a:t>X</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1" kern="1200" dirty="0">
              <a:solidFill>
                <a:srgbClr val="FF0000"/>
              </a:solidFill>
              <a:effectLst/>
              <a:latin typeface="+mn-lt"/>
              <a:ea typeface="+mn-ea"/>
              <a:cs typeface="+mn-cs"/>
            </a:endParaRPr>
          </a:p>
        </p:txBody>
      </p:sp>
      <p:sp>
        <p:nvSpPr>
          <p:cNvPr id="4" name="Platshållare för bildnummer 3"/>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22E738C7-7CA0-40A8-A22E-7F5AA9EBB886}" type="slidenum">
              <a:rPr kumimoji="0" lang="nn-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43056" rtl="0" eaLnBrk="1" fontAlgn="auto" latinLnBrk="0" hangingPunct="1">
                <a:lnSpc>
                  <a:spcPct val="100000"/>
                </a:lnSpc>
                <a:spcBef>
                  <a:spcPts val="0"/>
                </a:spcBef>
                <a:spcAft>
                  <a:spcPts val="0"/>
                </a:spcAft>
                <a:buClrTx/>
                <a:buSzTx/>
                <a:buFontTx/>
                <a:buNone/>
                <a:tabLst/>
                <a:defRPr/>
              </a:pPr>
              <a:t>13</a:t>
            </a:fld>
            <a:endParaRPr kumimoji="0" lang="nn-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62129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10"/>
          </p:nvPr>
        </p:nvSpPr>
        <p:spPr/>
        <p:txBody>
          <a:bodyPr/>
          <a:lstStyle/>
          <a:p>
            <a:fld id="{366A8E8D-B8EB-432E-BAB9-D8B4BA5E8F10}" type="slidenum">
              <a:rPr lang="sv-SE" smtClean="0"/>
              <a:t>14</a:t>
            </a:fld>
            <a:endParaRPr lang="sv-SE"/>
          </a:p>
        </p:txBody>
      </p:sp>
    </p:spTree>
    <p:extLst>
      <p:ext uri="{BB962C8B-B14F-4D97-AF65-F5344CB8AC3E}">
        <p14:creationId xmlns:p14="http://schemas.microsoft.com/office/powerpoint/2010/main" val="3795686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10"/>
          </p:nvPr>
        </p:nvSpPr>
        <p:spPr/>
        <p:txBody>
          <a:bodyPr/>
          <a:lstStyle/>
          <a:p>
            <a:fld id="{366A8E8D-B8EB-432E-BAB9-D8B4BA5E8F10}" type="slidenum">
              <a:rPr lang="sv-SE" smtClean="0"/>
              <a:t>15</a:t>
            </a:fld>
            <a:endParaRPr lang="sv-SE"/>
          </a:p>
        </p:txBody>
      </p:sp>
    </p:spTree>
    <p:extLst>
      <p:ext uri="{BB962C8B-B14F-4D97-AF65-F5344CB8AC3E}">
        <p14:creationId xmlns:p14="http://schemas.microsoft.com/office/powerpoint/2010/main" val="1150903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dirty="0"/>
          </a:p>
        </p:txBody>
      </p:sp>
      <p:sp>
        <p:nvSpPr>
          <p:cNvPr id="4" name="Platshållare för bildnummer 3"/>
          <p:cNvSpPr>
            <a:spLocks noGrp="1"/>
          </p:cNvSpPr>
          <p:nvPr>
            <p:ph type="sldNum" sz="quarter" idx="5"/>
          </p:nvPr>
        </p:nvSpPr>
        <p:spPr/>
        <p:txBody>
          <a:bodyPr/>
          <a:lstStyle/>
          <a:p>
            <a:fld id="{22E738C7-7CA0-40A8-A22E-7F5AA9EBB886}" type="slidenum">
              <a:rPr lang="nn-NO" smtClean="0"/>
              <a:t>16</a:t>
            </a:fld>
            <a:endParaRPr lang="nn-NO"/>
          </a:p>
        </p:txBody>
      </p:sp>
    </p:spTree>
    <p:extLst>
      <p:ext uri="{BB962C8B-B14F-4D97-AF65-F5344CB8AC3E}">
        <p14:creationId xmlns:p14="http://schemas.microsoft.com/office/powerpoint/2010/main" val="25393329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Att tänka på:</a:t>
            </a:r>
            <a:r>
              <a:rPr lang="sv-SE" sz="1200" kern="1200" dirty="0">
                <a:solidFill>
                  <a:schemeClr val="tx1"/>
                </a:solidFill>
                <a:effectLst/>
                <a:latin typeface="+mn-lt"/>
                <a:ea typeface="+mn-ea"/>
                <a:cs typeface="+mn-cs"/>
              </a:rPr>
              <a:t> </a:t>
            </a:r>
          </a:p>
          <a:p>
            <a:pPr marL="171450" indent="-171450">
              <a:buFontTx/>
              <a:buChar char="-"/>
            </a:pPr>
            <a:r>
              <a:rPr lang="sv-SE" sz="1200" kern="1200" dirty="0">
                <a:solidFill>
                  <a:schemeClr val="tx1"/>
                </a:solidFill>
                <a:effectLst/>
                <a:latin typeface="+mn-lt"/>
                <a:ea typeface="+mn-ea"/>
                <a:cs typeface="+mn-cs"/>
              </a:rPr>
              <a:t>Innan användning är det lämpligt med ett kunskapslyft hos kommunen inom frågan. </a:t>
            </a:r>
          </a:p>
          <a:p>
            <a:pPr marL="171450" indent="-171450">
              <a:buFontTx/>
              <a:buChar char="-"/>
            </a:pPr>
            <a:r>
              <a:rPr lang="sv-SE" sz="1200" kern="1200" dirty="0">
                <a:solidFill>
                  <a:schemeClr val="tx1"/>
                </a:solidFill>
                <a:effectLst/>
                <a:latin typeface="+mn-lt"/>
                <a:ea typeface="+mn-ea"/>
                <a:cs typeface="+mn-cs"/>
              </a:rPr>
              <a:t>Det är inte nödvändigt eller lämpligt att ha allt underlag/material fysiskt på bordet vid en process för fysisk planering men personer som kan dessa underlag behöver närvara. Det är viktigt att respektive verksamhetsutövare arbetar med sin kontinuitetshantering och att verksamhetsutövaren tar med sina behov till planprocesserna. </a:t>
            </a:r>
          </a:p>
          <a:p>
            <a:endParaRPr lang="sv-SE" sz="1200" b="1"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Bakgrund: Hur verksamheternas kontinuitetshantering kopplar till fysisk planering.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Kontinuitetshantering för energiförsörjning handlar om att arbeta med flöden som idag ofta går utanför små planområden. Man kan arbeta med att minska sårbarheten inom fysisk infrastruktur, men trotts detta få avbrott genom att flöden på annan plats påverkas. Detta gör att det viktigt att behandla energifrågorna i mer övergripande dokument som kommunens Energiplan samt översiktsplan och fördjupade översiktsplaner. Men därav är det också extra viktigt att arbeta med kontinuitetshantering inom fysisk planering baserat på vilken energi som </a:t>
            </a:r>
            <a:r>
              <a:rPr lang="sv-SE" sz="1200" u="sng" kern="1200" dirty="0">
                <a:solidFill>
                  <a:schemeClr val="tx1"/>
                </a:solidFill>
                <a:effectLst/>
                <a:latin typeface="+mn-lt"/>
                <a:ea typeface="+mn-ea"/>
                <a:cs typeface="+mn-cs"/>
              </a:rPr>
              <a:t>kan</a:t>
            </a:r>
            <a:r>
              <a:rPr lang="sv-SE" sz="1200" kern="1200" dirty="0">
                <a:solidFill>
                  <a:schemeClr val="tx1"/>
                </a:solidFill>
                <a:effectLst/>
                <a:latin typeface="+mn-lt"/>
                <a:ea typeface="+mn-ea"/>
                <a:cs typeface="+mn-cs"/>
              </a:rPr>
              <a:t> produceras och/eller lagras </a:t>
            </a:r>
            <a:r>
              <a:rPr lang="sv-SE" sz="1200" u="sng" kern="1200" dirty="0">
                <a:solidFill>
                  <a:schemeClr val="tx1"/>
                </a:solidFill>
                <a:effectLst/>
                <a:latin typeface="+mn-lt"/>
                <a:ea typeface="+mn-ea"/>
                <a:cs typeface="+mn-cs"/>
              </a:rPr>
              <a:t>på plats</a:t>
            </a:r>
            <a:r>
              <a:rPr lang="sv-SE" sz="1200" kern="1200" dirty="0">
                <a:solidFill>
                  <a:schemeClr val="tx1"/>
                </a:solidFill>
                <a:effectLst/>
                <a:latin typeface="+mn-lt"/>
                <a:ea typeface="+mn-ea"/>
                <a:cs typeface="+mn-cs"/>
              </a:rPr>
              <a:t>. Ö-drift är en tankemodell som appliceras inom utvecklingen av totalförsvar på Gotland. Idag är det tekniskt och ekonomiskt möjligt med en mer småskalig produktion av både el och drivmedel.</a:t>
            </a:r>
            <a:r>
              <a:rPr lang="sv-SE" sz="1200" b="1" kern="120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Detta gör att det</a:t>
            </a:r>
            <a:r>
              <a:rPr lang="sv-SE" sz="1200" b="1" kern="120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även på detaljplanenivå är viktigt att ta hänsyn till framförallt flödesresurser för energi (ex. sol och vind) vara av betydelse, men också tillgången till fondresurser av energi (ex. bioenergi). </a:t>
            </a:r>
          </a:p>
          <a:p>
            <a:r>
              <a:rPr lang="sv-SE" sz="1200" kern="1200" dirty="0">
                <a:solidFill>
                  <a:schemeClr val="tx1"/>
                </a:solidFill>
                <a:effectLst/>
                <a:latin typeface="+mn-lt"/>
                <a:ea typeface="+mn-ea"/>
                <a:cs typeface="+mn-cs"/>
              </a:rPr>
              <a:t> </a:t>
            </a:r>
          </a:p>
        </p:txBody>
      </p:sp>
      <p:sp>
        <p:nvSpPr>
          <p:cNvPr id="4" name="Platshållare för bildnummer 3"/>
          <p:cNvSpPr>
            <a:spLocks noGrp="1"/>
          </p:cNvSpPr>
          <p:nvPr>
            <p:ph type="sldNum" sz="quarter" idx="5"/>
          </p:nvPr>
        </p:nvSpPr>
        <p:spPr/>
        <p:txBody>
          <a:bodyPr/>
          <a:lstStyle/>
          <a:p>
            <a:fld id="{22E738C7-7CA0-40A8-A22E-7F5AA9EBB886}" type="slidenum">
              <a:rPr lang="nn-NO" smtClean="0"/>
              <a:t>17</a:t>
            </a:fld>
            <a:endParaRPr lang="nn-NO"/>
          </a:p>
        </p:txBody>
      </p:sp>
    </p:spTree>
    <p:extLst>
      <p:ext uri="{BB962C8B-B14F-4D97-AF65-F5344CB8AC3E}">
        <p14:creationId xmlns:p14="http://schemas.microsoft.com/office/powerpoint/2010/main" val="425147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1" dirty="0"/>
          </a:p>
        </p:txBody>
      </p:sp>
      <p:sp>
        <p:nvSpPr>
          <p:cNvPr id="4" name="Platshållare för bildnummer 3"/>
          <p:cNvSpPr>
            <a:spLocks noGrp="1"/>
          </p:cNvSpPr>
          <p:nvPr>
            <p:ph type="sldNum" sz="quarter" idx="5"/>
          </p:nvPr>
        </p:nvSpPr>
        <p:spPr/>
        <p:txBody>
          <a:bodyPr/>
          <a:lstStyle/>
          <a:p>
            <a:fld id="{6B3B0B99-8B5F-4A09-A6FA-8F132C631707}" type="slidenum">
              <a:rPr lang="sv-SE" smtClean="0"/>
              <a:t>2</a:t>
            </a:fld>
            <a:endParaRPr lang="sv-SE"/>
          </a:p>
        </p:txBody>
      </p:sp>
    </p:spTree>
    <p:extLst>
      <p:ext uri="{BB962C8B-B14F-4D97-AF65-F5344CB8AC3E}">
        <p14:creationId xmlns:p14="http://schemas.microsoft.com/office/powerpoint/2010/main" val="4156991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solidFill>
                  <a:srgbClr val="FF0000"/>
                </a:solidFill>
              </a:rPr>
              <a:t>a-b) Vi identifierade följande: Kommunala planerare, </a:t>
            </a:r>
            <a:r>
              <a:rPr lang="sv-SE" sz="1200" dirty="0"/>
              <a:t>tjänstemän på länsstyrelsen (samhällsplanerare, energi- och klimatsamordnare samt kris- och beredskapshandläggare), energibolag, universitet (med kunskap inom energisystem), verksamhetsutövare inom planområdet.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solidFill>
                  <a:srgbClr val="FF0000"/>
                </a:solidFill>
              </a:rPr>
              <a:t>c) Vi valde att skicka ut: Sammanfattning kontinuitetshantering (</a:t>
            </a:r>
            <a:r>
              <a:rPr lang="sv-SE" b="1" dirty="0">
                <a:solidFill>
                  <a:srgbClr val="FF0000"/>
                </a:solidFill>
              </a:rPr>
              <a:t>se underlag 1</a:t>
            </a:r>
            <a:r>
              <a:rPr lang="sv-SE" dirty="0">
                <a:solidFill>
                  <a:srgbClr val="FF0000"/>
                </a:solidFill>
              </a:rPr>
              <a:t>), Vägledning identifiering av samhällsviktig verksamhet (</a:t>
            </a:r>
            <a:r>
              <a:rPr lang="sv-SE" b="0" dirty="0">
                <a:solidFill>
                  <a:srgbClr val="FF0000"/>
                </a:solidFill>
              </a:rPr>
              <a:t>se MSB publikationsnummer MSB1408</a:t>
            </a:r>
            <a:r>
              <a:rPr lang="sv-SE" dirty="0">
                <a:solidFill>
                  <a:srgbClr val="FF0000"/>
                </a:solidFill>
              </a:rPr>
              <a:t>), samt för området specifikt strukturplan, karta, hållbarhetsprogram.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solidFill>
                  <a:srgbClr val="FF0000"/>
                </a:solidFill>
              </a:rPr>
              <a:t>d) </a:t>
            </a:r>
            <a:r>
              <a:rPr lang="sv-SE" sz="1200" dirty="0"/>
              <a:t>Deltagare ombads inför mötet inventera befintligt underlag inom eget sakområde som kan vara bra att känna till för området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srgbClr val="FF0000"/>
              </a:solidFill>
            </a:endParaRPr>
          </a:p>
          <a:p>
            <a:endParaRPr lang="sv-SE" dirty="0"/>
          </a:p>
        </p:txBody>
      </p:sp>
      <p:sp>
        <p:nvSpPr>
          <p:cNvPr id="4" name="Platshållare för bildnummer 3"/>
          <p:cNvSpPr>
            <a:spLocks noGrp="1"/>
          </p:cNvSpPr>
          <p:nvPr>
            <p:ph type="sldNum" sz="quarter" idx="5"/>
          </p:nvPr>
        </p:nvSpPr>
        <p:spPr/>
        <p:txBody>
          <a:bodyPr/>
          <a:lstStyle/>
          <a:p>
            <a:fld id="{22E738C7-7CA0-40A8-A22E-7F5AA9EBB886}" type="slidenum">
              <a:rPr lang="nn-NO" smtClean="0"/>
              <a:t>3</a:t>
            </a:fld>
            <a:endParaRPr lang="nn-NO"/>
          </a:p>
        </p:txBody>
      </p:sp>
    </p:spTree>
    <p:extLst>
      <p:ext uri="{BB962C8B-B14F-4D97-AF65-F5344CB8AC3E}">
        <p14:creationId xmlns:p14="http://schemas.microsoft.com/office/powerpoint/2010/main" val="2517111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22E738C7-7CA0-40A8-A22E-7F5AA9EBB886}" type="slidenum">
              <a:rPr lang="nn-NO" smtClean="0"/>
              <a:t>4</a:t>
            </a:fld>
            <a:endParaRPr lang="nn-NO"/>
          </a:p>
        </p:txBody>
      </p:sp>
    </p:spTree>
    <p:extLst>
      <p:ext uri="{BB962C8B-B14F-4D97-AF65-F5344CB8AC3E}">
        <p14:creationId xmlns:p14="http://schemas.microsoft.com/office/powerpoint/2010/main" val="4192253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22E738C7-7CA0-40A8-A22E-7F5AA9EBB886}" type="slidenum">
              <a:rPr kumimoji="0" lang="nn-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43056" rtl="0" eaLnBrk="1" fontAlgn="auto" latinLnBrk="0" hangingPunct="1">
                <a:lnSpc>
                  <a:spcPct val="100000"/>
                </a:lnSpc>
                <a:spcBef>
                  <a:spcPts val="0"/>
                </a:spcBef>
                <a:spcAft>
                  <a:spcPts val="0"/>
                </a:spcAft>
                <a:buClrTx/>
                <a:buSzTx/>
                <a:buFontTx/>
                <a:buNone/>
                <a:tabLst/>
                <a:defRPr/>
              </a:pPr>
              <a:t>5</a:t>
            </a:fld>
            <a:endParaRPr kumimoji="0" lang="nn-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07059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bild är en bild av </a:t>
            </a:r>
            <a:r>
              <a:rPr lang="sv-SE" baseline="0" dirty="0"/>
              <a:t>hur MSB (Myndigheten för </a:t>
            </a:r>
            <a:r>
              <a:rPr lang="sv-SE" baseline="0" dirty="0" err="1"/>
              <a:t>samhällskydd</a:t>
            </a:r>
            <a:r>
              <a:rPr lang="sv-SE" baseline="0" dirty="0"/>
              <a:t> och beredskap) har tolkat projektets uppdrag och ambition att öka robusthet och användandet av förnybar energi.</a:t>
            </a:r>
          </a:p>
          <a:p>
            <a:r>
              <a:rPr lang="sv-SE" baseline="0" dirty="0"/>
              <a:t>Siffrorna illustrerar grovt ett flöde av insamling av  information och en grovt processflöde. </a:t>
            </a:r>
          </a:p>
          <a:p>
            <a:endParaRPr lang="sv-SE" dirty="0"/>
          </a:p>
          <a:p>
            <a:r>
              <a:rPr lang="sv-SE" dirty="0"/>
              <a:t>1 Utgå från kommunens energiplan. Kommunens energiplan ska svara på en hel del av de frågor</a:t>
            </a:r>
            <a:r>
              <a:rPr lang="sv-SE" baseline="0" dirty="0"/>
              <a:t> som handlar om kommunens robusthet ur energisynpunkt, så som analys av kapacitet och redundans m.m.  Om energiplanen inte är funktionell som ett planeringsunderlag bör kommunen fördjupa energiplanen för att vara användbar som ett beslutsunderlag.</a:t>
            </a:r>
          </a:p>
          <a:p>
            <a:endParaRPr lang="sv-SE" dirty="0"/>
          </a:p>
          <a:p>
            <a:r>
              <a:rPr lang="sv-SE" dirty="0"/>
              <a:t>2 Utöver energiplanen finns det andra frågor som de samhällsviktiga verksamheterna</a:t>
            </a:r>
            <a:r>
              <a:rPr lang="sv-SE" baseline="0" dirty="0"/>
              <a:t> (SVV) kan ha identifierat i sin egen kontinuitetshantering som har en koppling till fysisk planering. Det finns behov att resonera om vilka frågor som inte ingår i energiplanen men där det finns vissa aspekter som behöver beaktas exempelvis, transporter, omgivningspåverkan, risk etc. </a:t>
            </a:r>
            <a:endParaRPr lang="sv-SE" dirty="0"/>
          </a:p>
          <a:p>
            <a:endParaRPr lang="sv-SE" dirty="0"/>
          </a:p>
          <a:p>
            <a:r>
              <a:rPr lang="sv-SE" dirty="0"/>
              <a:t>3 Optimera planen utifrån</a:t>
            </a:r>
            <a:r>
              <a:rPr lang="sv-SE" baseline="0" dirty="0"/>
              <a:t> förutsättningar att bygga in robusthet. Bland annat hur man med planen kan underlätta för att bygga energisnålt och skapa förutsättningar för enkel produktion av energi. I planen ska också de faktorer som SVV verksamheter identifierat som sårbarheter och behov för ökad robusthet beaktas.</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7381-D371-4515-87D8-D1B252AEB183}"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3288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solidFill>
                  <a:srgbClr val="FF0000"/>
                </a:solidFill>
                <a:highlight>
                  <a:srgbClr val="FFFF00"/>
                </a:highlight>
              </a:rPr>
              <a:t>De </a:t>
            </a:r>
            <a:r>
              <a:rPr lang="sv-SE" dirty="0">
                <a:solidFill>
                  <a:srgbClr val="FF0000"/>
                </a:solidFill>
              </a:rPr>
              <a:t>delar från </a:t>
            </a:r>
            <a:r>
              <a:rPr lang="sv-SE" dirty="0" err="1">
                <a:solidFill>
                  <a:srgbClr val="FF0000"/>
                </a:solidFill>
              </a:rPr>
              <a:t>MSB:s</a:t>
            </a:r>
            <a:r>
              <a:rPr lang="sv-SE" dirty="0">
                <a:solidFill>
                  <a:srgbClr val="FF0000"/>
                </a:solidFill>
              </a:rPr>
              <a:t> lathund (MSB1514 – reviderad mars 2020) som valt ut till denna workshop har även anpassats utifrån arbetet med fysisk planering och de resurser som fanns tillgängliga inom projektet Fysisk planering för ett robust och förnybart energisystem (Länsstyrelsen i Gotlands län 2019-2020). Notera att lathunden från MSB inte är gjord för användning inom fysisk planering utan att detta  var ett test inom projektet. Kontinuitetsmetoden från MSB inriktad mot samhällsviktiga verksamheter – för att applicerar inom fysisk planering behöver troligen metoden vara bredare. Kontinuitet för energi men inte enbart för samhällskritiska verksamheter.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solidFill>
                  <a:srgbClr val="FF0000"/>
                </a:solidFill>
              </a:rPr>
              <a:t>Utifrån restriktioner för covid-19 hölls de två workshopparna digitalt.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srgbClr val="FF0000"/>
              </a:solidFill>
            </a:endParaRPr>
          </a:p>
          <a:p>
            <a:r>
              <a:rPr lang="sv-SE" sz="1200" dirty="0"/>
              <a:t>Del 1: Konsekvensanalys och riskbedömning  </a:t>
            </a:r>
          </a:p>
          <a:p>
            <a:r>
              <a:rPr lang="sv-SE" sz="1200" dirty="0"/>
              <a:t>Del 2: Åtgärder och lösningar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srgbClr val="FF0000"/>
              </a:solidFill>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solidFill>
                  <a:srgbClr val="FF0000"/>
                </a:solidFill>
                <a:highlight>
                  <a:srgbClr val="FFFF00"/>
                </a:highlight>
              </a:rPr>
              <a:t>Viktigt att ta upp sekretess inför workshoppen. Beroende på säkerhetsklassning så får man anpassa vilka underlag som diskuteras.</a:t>
            </a:r>
            <a:endParaRPr lang="sv-SE" dirty="0">
              <a:highlight>
                <a:srgbClr val="FFFF00"/>
              </a:highlight>
            </a:endParaRPr>
          </a:p>
          <a:p>
            <a:pPr marL="0" indent="0">
              <a:buFontTx/>
              <a:buNone/>
            </a:pPr>
            <a:endParaRPr lang="sv-SE" sz="1200" kern="1200" dirty="0">
              <a:solidFill>
                <a:srgbClr val="FF0000"/>
              </a:solidFill>
              <a:highlight>
                <a:srgbClr val="FFFF00"/>
              </a:highlight>
              <a:latin typeface="+mn-lt"/>
              <a:ea typeface="+mn-ea"/>
              <a:cs typeface="+mn-cs"/>
            </a:endParaRPr>
          </a:p>
          <a:p>
            <a:pPr marL="0" indent="0">
              <a:buFontTx/>
              <a:buNone/>
            </a:pPr>
            <a:endParaRPr lang="sv-SE" sz="1200" kern="1200" dirty="0">
              <a:solidFill>
                <a:srgbClr val="FF0000"/>
              </a:solidFill>
              <a:highlight>
                <a:srgbClr val="FFFF00"/>
              </a:highlight>
              <a:latin typeface="+mn-lt"/>
              <a:ea typeface="+mn-ea"/>
              <a:cs typeface="+mn-cs"/>
            </a:endParaRPr>
          </a:p>
          <a:p>
            <a:pPr marL="171450" indent="-171450">
              <a:buFontTx/>
              <a:buChar char="-"/>
            </a:pPr>
            <a:endParaRPr lang="sv-SE" sz="1200" kern="1200" dirty="0">
              <a:solidFill>
                <a:schemeClr val="tx1"/>
              </a:solidFill>
              <a:highlight>
                <a:srgbClr val="FFFF00"/>
              </a:highlight>
              <a:latin typeface="+mn-lt"/>
              <a:ea typeface="+mn-ea"/>
              <a:cs typeface="+mn-cs"/>
            </a:endParaRPr>
          </a:p>
          <a:p>
            <a:endParaRPr lang="sv-SE" dirty="0">
              <a:highlight>
                <a:srgbClr val="FFFF00"/>
              </a:highlight>
            </a:endParaRPr>
          </a:p>
          <a:p>
            <a:endParaRPr lang="sv-SE" dirty="0"/>
          </a:p>
        </p:txBody>
      </p:sp>
      <p:sp>
        <p:nvSpPr>
          <p:cNvPr id="4" name="Platshållare för bildnummer 3"/>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22E738C7-7CA0-40A8-A22E-7F5AA9EBB886}" type="slidenum">
              <a:rPr kumimoji="0" lang="nn-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43056" rtl="0" eaLnBrk="1" fontAlgn="auto" latinLnBrk="0" hangingPunct="1">
                <a:lnSpc>
                  <a:spcPct val="100000"/>
                </a:lnSpc>
                <a:spcBef>
                  <a:spcPts val="0"/>
                </a:spcBef>
                <a:spcAft>
                  <a:spcPts val="0"/>
                </a:spcAft>
                <a:buClrTx/>
                <a:buSzTx/>
                <a:buFontTx/>
                <a:buNone/>
                <a:tabLst/>
                <a:defRPr/>
              </a:pPr>
              <a:t>9</a:t>
            </a:fld>
            <a:endParaRPr kumimoji="0" lang="nn-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6889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sv-SE" sz="1200" b="0" kern="1200" dirty="0">
                <a:solidFill>
                  <a:srgbClr val="FF0000"/>
                </a:solidFill>
                <a:effectLst/>
                <a:latin typeface="+mn-lt"/>
                <a:ea typeface="+mn-ea"/>
                <a:cs typeface="+mn-cs"/>
              </a:rPr>
              <a:t>Plotta in samhälls</a:t>
            </a:r>
            <a:r>
              <a:rPr lang="sv-SE" sz="1200" kern="1200" dirty="0">
                <a:solidFill>
                  <a:srgbClr val="FF0000"/>
                </a:solidFill>
                <a:effectLst/>
                <a:latin typeface="+mn-lt"/>
                <a:ea typeface="+mn-ea"/>
                <a:cs typeface="+mn-cs"/>
              </a:rPr>
              <a:t>viktiga verksamheter </a:t>
            </a:r>
            <a:r>
              <a:rPr lang="sv-SE" sz="1200" b="0" kern="1200" dirty="0">
                <a:solidFill>
                  <a:srgbClr val="FF0000"/>
                </a:solidFill>
                <a:effectLst/>
                <a:latin typeface="+mn-lt"/>
                <a:ea typeface="+mn-ea"/>
                <a:cs typeface="+mn-cs"/>
              </a:rPr>
              <a:t>på karta </a:t>
            </a:r>
            <a:r>
              <a:rPr lang="sv-SE" sz="1200" kern="1200" dirty="0">
                <a:solidFill>
                  <a:srgbClr val="FF0000"/>
                </a:solidFill>
                <a:effectLst/>
                <a:latin typeface="+mn-lt"/>
                <a:ea typeface="+mn-ea"/>
                <a:cs typeface="+mn-cs"/>
              </a:rPr>
              <a:t>(alternativt bredare begrepp med verksamhetsutövare)</a:t>
            </a:r>
            <a:endParaRPr lang="sv-SE" sz="1200" b="0" kern="1200" dirty="0">
              <a:solidFill>
                <a:srgbClr val="FF0000"/>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sv-SE" sz="1200" b="0" kern="1200" dirty="0">
                <a:solidFill>
                  <a:schemeClr val="tx1"/>
                </a:solidFill>
                <a:effectLst/>
                <a:latin typeface="+mn-lt"/>
                <a:ea typeface="+mn-ea"/>
                <a:cs typeface="+mn-cs"/>
              </a:rPr>
              <a:t>Gemensam diskussion angående vilka energibehov har området – vilka energislag (inte mängd). Skriv upp energislagen i </a:t>
            </a:r>
            <a:r>
              <a:rPr lang="sv-SE" sz="1200" b="1" kern="1200" dirty="0">
                <a:solidFill>
                  <a:schemeClr val="tx1"/>
                </a:solidFill>
                <a:effectLst/>
                <a:latin typeface="+mn-lt"/>
                <a:ea typeface="+mn-ea"/>
                <a:cs typeface="+mn-cs"/>
              </a:rPr>
              <a:t>Underlag 2_matris X. </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sv-SE" sz="1200" b="0" kern="1200" dirty="0">
                <a:solidFill>
                  <a:schemeClr val="tx1"/>
                </a:solidFill>
                <a:effectLst/>
                <a:latin typeface="+mn-lt"/>
                <a:ea typeface="+mn-ea"/>
                <a:cs typeface="+mn-cs"/>
              </a:rPr>
              <a:t>Fördela energislagen mellan deltagarna som får skriva ner risker för ”sitt” energislag i </a:t>
            </a:r>
            <a:r>
              <a:rPr lang="sv-SE" sz="1200" b="1" kern="1200" dirty="0">
                <a:solidFill>
                  <a:schemeClr val="tx1"/>
                </a:solidFill>
                <a:effectLst/>
                <a:latin typeface="+mn-lt"/>
                <a:ea typeface="+mn-ea"/>
                <a:cs typeface="+mn-cs"/>
              </a:rPr>
              <a:t>Underlag 2_matris X</a:t>
            </a:r>
            <a:r>
              <a:rPr lang="sv-SE" sz="1200" b="0" kern="1200" dirty="0">
                <a:solidFill>
                  <a:schemeClr val="tx1"/>
                </a:solidFill>
                <a:effectLst/>
                <a:latin typeface="+mn-lt"/>
                <a:ea typeface="+mn-ea"/>
                <a:cs typeface="+mn-cs"/>
              </a:rPr>
              <a:t>.</a:t>
            </a:r>
            <a:r>
              <a:rPr lang="sv-SE" sz="1200" b="1" kern="1200" dirty="0">
                <a:solidFill>
                  <a:schemeClr val="tx1"/>
                </a:solidFill>
                <a:effectLst/>
                <a:latin typeface="+mn-lt"/>
                <a:ea typeface="+mn-ea"/>
                <a:cs typeface="+mn-cs"/>
              </a:rPr>
              <a:t> </a:t>
            </a:r>
            <a:r>
              <a:rPr lang="sv-SE" sz="1200" b="0" kern="1200" dirty="0">
                <a:solidFill>
                  <a:schemeClr val="tx1"/>
                </a:solidFill>
                <a:effectLst/>
                <a:latin typeface="+mn-lt"/>
                <a:ea typeface="+mn-ea"/>
                <a:cs typeface="+mn-cs"/>
              </a:rPr>
              <a:t>Risken beror bland annat på hur leverantörskedjan ser ut vilket kan skilja sig åt även inom energislaget. Presentera sedan för varandra. </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sv-SE" sz="1200" b="0" kern="1200" dirty="0">
                <a:solidFill>
                  <a:schemeClr val="tx1"/>
                </a:solidFill>
                <a:effectLst/>
                <a:latin typeface="+mn-lt"/>
                <a:ea typeface="+mn-ea"/>
                <a:cs typeface="+mn-cs"/>
              </a:rPr>
              <a:t>Gemensam diskussion om konsekvenser </a:t>
            </a:r>
            <a:r>
              <a:rPr lang="sv-SE" sz="1200" kern="1200" dirty="0">
                <a:solidFill>
                  <a:schemeClr val="tx1"/>
                </a:solidFill>
                <a:effectLst/>
                <a:latin typeface="+mn-lt"/>
                <a:ea typeface="+mn-ea"/>
                <a:cs typeface="+mn-cs"/>
              </a:rPr>
              <a:t>för icke kontinuerlig leverans för olika energislag och verksamheter. Vilka konsekvenser ur energisynpunkt kan accepteras i planområdet. Här ingår också diskussion om det finns reservlösningar exempelvis alternativa energislag och/eller produktions-/distributionssätt. Skriv ner i </a:t>
            </a:r>
            <a:r>
              <a:rPr lang="sv-SE" sz="1200" b="1" kern="1200" dirty="0">
                <a:solidFill>
                  <a:schemeClr val="tx1"/>
                </a:solidFill>
                <a:effectLst/>
                <a:latin typeface="+mn-lt"/>
                <a:ea typeface="+mn-ea"/>
                <a:cs typeface="+mn-cs"/>
              </a:rPr>
              <a:t>Underlag 2_matris X.</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kern="1200" dirty="0">
                <a:solidFill>
                  <a:srgbClr val="FF0000"/>
                </a:solidFill>
                <a:effectLst/>
                <a:latin typeface="+mn-lt"/>
                <a:ea typeface="+mn-ea"/>
                <a:cs typeface="+mn-cs"/>
              </a:rPr>
              <a:t>Öppen reflektion kring del 1.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kern="1200" dirty="0">
                <a:solidFill>
                  <a:srgbClr val="FF0000"/>
                </a:solidFill>
                <a:effectLst/>
                <a:latin typeface="+mn-lt"/>
                <a:ea typeface="+mn-ea"/>
                <a:cs typeface="+mn-cs"/>
              </a:rPr>
              <a:t>Exempel på frågor som kan användas är: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sv-SE" sz="1200" b="0" dirty="0">
                <a:solidFill>
                  <a:srgbClr val="FF0000"/>
                </a:solidFill>
              </a:rPr>
              <a:t>Vad prioriteras energiförsörjning före annat?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sv-SE" sz="1200" b="0" dirty="0">
                <a:solidFill>
                  <a:srgbClr val="FF0000"/>
                </a:solidFill>
              </a:rPr>
              <a:t>Vad ställer det för krav?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sv-SE" sz="1200" b="0" dirty="0">
                <a:solidFill>
                  <a:srgbClr val="FF0000"/>
                </a:solidFill>
              </a:rPr>
              <a:t>Vem har ansvarig för att det ska vara robust – kommunens ansvar </a:t>
            </a:r>
            <a:r>
              <a:rPr lang="sv-SE" sz="1200" b="0" dirty="0" err="1">
                <a:solidFill>
                  <a:srgbClr val="FF0000"/>
                </a:solidFill>
              </a:rPr>
              <a:t>resp</a:t>
            </a:r>
            <a:r>
              <a:rPr lang="sv-SE" sz="1200" b="0" dirty="0">
                <a:solidFill>
                  <a:srgbClr val="FF0000"/>
                </a:solidFill>
              </a:rPr>
              <a:t> VU.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sv-SE" sz="1200" b="0" dirty="0">
                <a:solidFill>
                  <a:srgbClr val="FF0000"/>
                </a:solidFill>
              </a:rPr>
              <a:t>Bedöms risken som acceptabel?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a:solidFill>
                <a:srgbClr val="FF0000"/>
              </a:solidFill>
              <a:effectLst/>
              <a:latin typeface="+mn-lt"/>
              <a:ea typeface="+mn-ea"/>
              <a:cs typeface="+mn-cs"/>
            </a:endParaRPr>
          </a:p>
        </p:txBody>
      </p:sp>
      <p:sp>
        <p:nvSpPr>
          <p:cNvPr id="4" name="Platshållare för bildnummer 3"/>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22E738C7-7CA0-40A8-A22E-7F5AA9EBB886}" type="slidenum">
              <a:rPr kumimoji="0" lang="nn-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43056" rtl="0" eaLnBrk="1" fontAlgn="auto" latinLnBrk="0" hangingPunct="1">
                <a:lnSpc>
                  <a:spcPct val="100000"/>
                </a:lnSpc>
                <a:spcBef>
                  <a:spcPts val="0"/>
                </a:spcBef>
                <a:spcAft>
                  <a:spcPts val="0"/>
                </a:spcAft>
                <a:buClrTx/>
                <a:buSzTx/>
                <a:buFontTx/>
                <a:buNone/>
                <a:tabLst/>
                <a:defRPr/>
              </a:pPr>
              <a:t>10</a:t>
            </a:fld>
            <a:endParaRPr kumimoji="0" lang="nn-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78736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10"/>
          </p:nvPr>
        </p:nvSpPr>
        <p:spPr/>
        <p:txBody>
          <a:bodyPr/>
          <a:lstStyle/>
          <a:p>
            <a:fld id="{366A8E8D-B8EB-432E-BAB9-D8B4BA5E8F10}" type="slidenum">
              <a:rPr lang="sv-SE" smtClean="0"/>
              <a:t>11</a:t>
            </a:fld>
            <a:endParaRPr lang="sv-SE"/>
          </a:p>
        </p:txBody>
      </p:sp>
    </p:spTree>
    <p:extLst>
      <p:ext uri="{BB962C8B-B14F-4D97-AF65-F5344CB8AC3E}">
        <p14:creationId xmlns:p14="http://schemas.microsoft.com/office/powerpoint/2010/main" val="1886631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Master" Target="../slideMasters/slideMaster3.xml"/><Relationship Id="rId4" Type="http://schemas.openxmlformats.org/officeDocument/2006/relationships/tags" Target="../tags/tag19.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1.xml"/><Relationship Id="rId1" Type="http://schemas.openxmlformats.org/officeDocument/2006/relationships/tags" Target="../tags/tag2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2.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slideMaster" Target="../slideMasters/slideMaster3.xml"/><Relationship Id="rId4" Type="http://schemas.openxmlformats.org/officeDocument/2006/relationships/tags" Target="../tags/tag26.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34.xml"/><Relationship Id="rId1" Type="http://schemas.openxmlformats.org/officeDocument/2006/relationships/tags" Target="../tags/tag33.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slideMaster" Target="../slideMasters/slideMaster3.xml"/><Relationship Id="rId4" Type="http://schemas.openxmlformats.org/officeDocument/2006/relationships/tags" Target="../tags/tag38.xml"/></Relationships>
</file>

<file path=ppt/slideLayouts/_rels/slideLayout36.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5.png"/><Relationship Id="rId4"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5.png"/><Relationship Id="rId4"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image" Target="../media/image5.png"/></Relationships>
</file>

<file path=ppt/slideLayouts/_rels/slideLayout39.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5.png"/><Relationship Id="rId5" Type="http://schemas.openxmlformats.org/officeDocument/2006/relationships/slideMaster" Target="../slideMasters/slideMaster3.xml"/><Relationship Id="rId4" Type="http://schemas.openxmlformats.org/officeDocument/2006/relationships/tags" Target="../tags/tag50.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4.png"/><Relationship Id="rId5" Type="http://schemas.openxmlformats.org/officeDocument/2006/relationships/slideMaster" Target="../slideMasters/slideMaster3.xml"/><Relationship Id="rId4" Type="http://schemas.openxmlformats.org/officeDocument/2006/relationships/tags" Target="../tags/tag57.xml"/></Relationships>
</file>

<file path=ppt/slideLayouts/_rels/slideLayout42.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image" Target="../media/image4.png"/><Relationship Id="rId5" Type="http://schemas.openxmlformats.org/officeDocument/2006/relationships/slideMaster" Target="../slideMasters/slideMaster3.xml"/><Relationship Id="rId4" Type="http://schemas.openxmlformats.org/officeDocument/2006/relationships/tags" Target="../tags/tag61.xml"/></Relationships>
</file>

<file path=ppt/slideLayouts/_rels/slideLayout43.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image" Target="../media/image4.png"/><Relationship Id="rId4"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image" Target="../media/image4.png"/></Relationships>
</file>

<file path=ppt/slideLayouts/_rels/slideLayout48.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image" Target="../media/image4.png"/><Relationship Id="rId4"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slideMaster" Target="../slideMasters/slideMaster3.xml"/><Relationship Id="rId4" Type="http://schemas.openxmlformats.org/officeDocument/2006/relationships/tags" Target="../tags/tag84.xml"/></Relationships>
</file>

<file path=ppt/slideLayouts/_rels/slideLayout51.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4"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slideMaster" Target="../slideMasters/slideMaster3.xml"/><Relationship Id="rId5" Type="http://schemas.openxmlformats.org/officeDocument/2006/relationships/tags" Target="../tags/tag92.xml"/><Relationship Id="rId4" Type="http://schemas.openxmlformats.org/officeDocument/2006/relationships/tags" Target="../tags/tag91.xml"/></Relationships>
</file>

<file path=ppt/slideLayouts/_rels/slideLayout53.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5" Type="http://schemas.openxmlformats.org/officeDocument/2006/relationships/slideMaster" Target="../slideMasters/slideMaster3.xml"/><Relationship Id="rId4" Type="http://schemas.openxmlformats.org/officeDocument/2006/relationships/tags" Target="../tags/tag96.xml"/></Relationships>
</file>

<file path=ppt/slideLayouts/_rels/slideLayout54.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4"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slideMaster" Target="../slideMasters/slideMaster3.xml"/><Relationship Id="rId5" Type="http://schemas.openxmlformats.org/officeDocument/2006/relationships/tags" Target="../tags/tag104.xml"/><Relationship Id="rId4" Type="http://schemas.openxmlformats.org/officeDocument/2006/relationships/tags" Target="../tags/tag103.xml"/></Relationships>
</file>

<file path=ppt/slideLayouts/_rels/slideLayout56.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image" Target="../media/image5.png"/><Relationship Id="rId5" Type="http://schemas.openxmlformats.org/officeDocument/2006/relationships/slideMaster" Target="../slideMasters/slideMaster3.xml"/><Relationship Id="rId4" Type="http://schemas.openxmlformats.org/officeDocument/2006/relationships/tags" Target="../tags/tag108.xml"/></Relationships>
</file>

<file path=ppt/slideLayouts/_rels/slideLayout57.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image" Target="../media/image5.png"/><Relationship Id="rId4"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3" Type="http://schemas.openxmlformats.org/officeDocument/2006/relationships/tags" Target="../tags/tag114.xml"/><Relationship Id="rId7" Type="http://schemas.openxmlformats.org/officeDocument/2006/relationships/image" Target="../media/image5.png"/><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slideMaster" Target="../slideMasters/slideMaster3.xml"/><Relationship Id="rId5" Type="http://schemas.openxmlformats.org/officeDocument/2006/relationships/tags" Target="../tags/tag116.xml"/><Relationship Id="rId4" Type="http://schemas.openxmlformats.org/officeDocument/2006/relationships/tags" Target="../tags/tag115.xml"/></Relationships>
</file>

<file path=ppt/slideLayouts/_rels/slideLayout59.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5" Type="http://schemas.openxmlformats.org/officeDocument/2006/relationships/slideMaster" Target="../slideMasters/slideMaster3.xml"/><Relationship Id="rId4" Type="http://schemas.openxmlformats.org/officeDocument/2006/relationships/tags" Target="../tags/tag12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4"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slideMaster" Target="../slideMasters/slideMaster3.xml"/><Relationship Id="rId5" Type="http://schemas.openxmlformats.org/officeDocument/2006/relationships/tags" Target="../tags/tag128.xml"/><Relationship Id="rId4" Type="http://schemas.openxmlformats.org/officeDocument/2006/relationships/tags" Target="../tags/tag127.xml"/></Relationships>
</file>

<file path=ppt/slideLayouts/_rels/slideLayout62.xml.rels><?xml version="1.0" encoding="UTF-8" standalone="yes"?>
<Relationships xmlns="http://schemas.openxmlformats.org/package/2006/relationships"><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 Id="rId5" Type="http://schemas.openxmlformats.org/officeDocument/2006/relationships/slideMaster" Target="../slideMasters/slideMaster3.xml"/><Relationship Id="rId4" Type="http://schemas.openxmlformats.org/officeDocument/2006/relationships/tags" Target="../tags/tag132.xml"/></Relationships>
</file>

<file path=ppt/slideLayouts/_rels/slideLayout63.xml.rels><?xml version="1.0" encoding="UTF-8" standalone="yes"?>
<Relationships xmlns="http://schemas.openxmlformats.org/package/2006/relationships"><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 Id="rId4"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slideMaster" Target="../slideMasters/slideMaster3.xml"/><Relationship Id="rId5" Type="http://schemas.openxmlformats.org/officeDocument/2006/relationships/tags" Target="../tags/tag140.xml"/><Relationship Id="rId4" Type="http://schemas.openxmlformats.org/officeDocument/2006/relationships/tags" Target="../tags/tag139.xml"/></Relationships>
</file>

<file path=ppt/slideLayouts/_rels/slideLayout65.xml.rels><?xml version="1.0" encoding="UTF-8" standalone="yes"?>
<Relationships xmlns="http://schemas.openxmlformats.org/package/2006/relationships"><Relationship Id="rId3" Type="http://schemas.openxmlformats.org/officeDocument/2006/relationships/tags" Target="../tags/tag143.xml"/><Relationship Id="rId7" Type="http://schemas.openxmlformats.org/officeDocument/2006/relationships/image" Target="../media/image5.png"/><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slideMaster" Target="../slideMasters/slideMaster3.xml"/><Relationship Id="rId5" Type="http://schemas.openxmlformats.org/officeDocument/2006/relationships/tags" Target="../tags/tag145.xml"/><Relationship Id="rId4" Type="http://schemas.openxmlformats.org/officeDocument/2006/relationships/tags" Target="../tags/tag14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0" y="2485151"/>
            <a:ext cx="10693400" cy="4546412"/>
          </a:xfrm>
          <a:solidFill>
            <a:schemeClr val="accent4"/>
          </a:solidFill>
        </p:spPr>
        <p:txBody>
          <a:bodyPr lIns="936000" tIns="540000" rIns="936000" bIns="360000"/>
          <a:lstStyle>
            <a:lvl1pPr marL="0" indent="0" algn="l">
              <a:lnSpc>
                <a:spcPts val="2700"/>
              </a:lnSpc>
              <a:buNone/>
              <a:defRPr sz="3000">
                <a:solidFill>
                  <a:schemeClr val="tx1"/>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sv-SE" noProof="0"/>
              <a:t>Klicka här för att ändra mall för underrubrikformat</a:t>
            </a:r>
            <a:endParaRPr lang="nn-NO" dirty="0"/>
          </a:p>
        </p:txBody>
      </p:sp>
      <p:sp>
        <p:nvSpPr>
          <p:cNvPr id="2" name="Rubrik 1"/>
          <p:cNvSpPr>
            <a:spLocks noGrp="1"/>
          </p:cNvSpPr>
          <p:nvPr>
            <p:ph type="ctrTitle"/>
          </p:nvPr>
        </p:nvSpPr>
        <p:spPr>
          <a:xfrm>
            <a:off x="933644" y="1159102"/>
            <a:ext cx="9089390" cy="888423"/>
          </a:xfrm>
        </p:spPr>
        <p:txBody>
          <a:bodyPr/>
          <a:lstStyle/>
          <a:p>
            <a:r>
              <a:rPr lang="sv-SE" noProof="0"/>
              <a:t>Klicka här för att ändra mall för rubrikformat</a:t>
            </a:r>
            <a:endParaRPr lang="sv-SE" noProof="0" dirty="0"/>
          </a:p>
        </p:txBody>
      </p:sp>
      <p:sp>
        <p:nvSpPr>
          <p:cNvPr id="4" name="Platshållare för datum 3"/>
          <p:cNvSpPr>
            <a:spLocks noGrp="1"/>
          </p:cNvSpPr>
          <p:nvPr>
            <p:ph type="dt" sz="half" idx="10"/>
          </p:nvPr>
        </p:nvSpPr>
        <p:spPr/>
        <p:txBody>
          <a:bodyPr/>
          <a:lstStyle/>
          <a:p>
            <a:fld id="{F5488F76-9E70-4B52-BB47-63726D12FC47}" type="datetime1">
              <a:rPr lang="sv-SE" smtClean="0"/>
              <a:t>2020-12-16</a:t>
            </a:fld>
            <a:endParaRPr lang="nn-NO"/>
          </a:p>
        </p:txBody>
      </p:sp>
      <p:sp>
        <p:nvSpPr>
          <p:cNvPr id="5" name="Platshållare för sidfot 4"/>
          <p:cNvSpPr>
            <a:spLocks noGrp="1"/>
          </p:cNvSpPr>
          <p:nvPr>
            <p:ph type="ftr" sz="quarter" idx="11"/>
          </p:nvPr>
        </p:nvSpPr>
        <p:spPr/>
        <p:txBody>
          <a:bodyPr/>
          <a:lstStyle/>
          <a:p>
            <a:r>
              <a:rPr lang="nn-NO"/>
              <a:t>Författare</a:t>
            </a:r>
          </a:p>
        </p:txBody>
      </p:sp>
      <p:sp>
        <p:nvSpPr>
          <p:cNvPr id="6" name="Platshållare för bildnummer 5"/>
          <p:cNvSpPr>
            <a:spLocks noGrp="1"/>
          </p:cNvSpPr>
          <p:nvPr>
            <p:ph type="sldNum" sz="quarter" idx="12"/>
          </p:nvPr>
        </p:nvSpPr>
        <p:spPr/>
        <p:txBody>
          <a:bodyPr/>
          <a:lstStyle/>
          <a:p>
            <a:fld id="{01337CC5-E024-495D-9247-1A488D143C32}" type="slidenum">
              <a:rPr lang="nn-NO" smtClean="0"/>
              <a:t>‹#›</a:t>
            </a:fld>
            <a:endParaRPr lang="nn-NO"/>
          </a:p>
        </p:txBody>
      </p:sp>
      <p:cxnSp>
        <p:nvCxnSpPr>
          <p:cNvPr id="9" name="Rak 8"/>
          <p:cNvCxnSpPr/>
          <p:nvPr userDrawn="1"/>
        </p:nvCxnSpPr>
        <p:spPr>
          <a:xfrm>
            <a:off x="0" y="7048034"/>
            <a:ext cx="106934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683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utbild">
    <p:spTree>
      <p:nvGrpSpPr>
        <p:cNvPr id="1" name=""/>
        <p:cNvGrpSpPr/>
        <p:nvPr/>
      </p:nvGrpSpPr>
      <p:grpSpPr>
        <a:xfrm>
          <a:off x="0" y="0"/>
          <a:ext cx="0" cy="0"/>
          <a:chOff x="0" y="0"/>
          <a:chExt cx="0" cy="0"/>
        </a:xfrm>
      </p:grpSpPr>
      <p:sp>
        <p:nvSpPr>
          <p:cNvPr id="6" name="textruta 5"/>
          <p:cNvSpPr txBox="1"/>
          <p:nvPr userDrawn="1"/>
        </p:nvSpPr>
        <p:spPr>
          <a:xfrm>
            <a:off x="934496" y="1065124"/>
            <a:ext cx="8892792" cy="994787"/>
          </a:xfrm>
          <a:prstGeom prst="rect">
            <a:avLst/>
          </a:prstGeom>
        </p:spPr>
        <p:txBody>
          <a:bodyPr vert="horz" lIns="0" tIns="0" rIns="0" bIns="0" rtlCol="0" anchor="b" anchorCtr="0">
            <a:noAutofit/>
          </a:bodyPr>
          <a:lstStyle>
            <a:lvl1pPr>
              <a:spcBef>
                <a:spcPct val="0"/>
              </a:spcBef>
              <a:buNone/>
              <a:defRPr sz="4400" b="1">
                <a:latin typeface="+mj-lt"/>
                <a:ea typeface="+mj-ea"/>
                <a:cs typeface="+mj-cs"/>
              </a:defRPr>
            </a:lvl1pPr>
          </a:lstStyle>
          <a:p>
            <a:pPr lvl="0"/>
            <a:r>
              <a:rPr lang="sv-SE" dirty="0">
                <a:solidFill>
                  <a:schemeClr val="tx1"/>
                </a:solidFill>
              </a:rPr>
              <a:t>Tack för att ni lyssnade!</a:t>
            </a:r>
          </a:p>
        </p:txBody>
      </p:sp>
      <p:sp>
        <p:nvSpPr>
          <p:cNvPr id="3" name="Platshållare för datum 2"/>
          <p:cNvSpPr>
            <a:spLocks noGrp="1"/>
          </p:cNvSpPr>
          <p:nvPr>
            <p:ph type="dt" sz="half" idx="10"/>
          </p:nvPr>
        </p:nvSpPr>
        <p:spPr/>
        <p:txBody>
          <a:bodyPr/>
          <a:lstStyle/>
          <a:p>
            <a:fld id="{986314F1-669E-45B3-B349-A43A4ACB9DEC}" type="datetime1">
              <a:rPr lang="sv-SE" smtClean="0"/>
              <a:t>2020-12-16</a:t>
            </a:fld>
            <a:endParaRPr lang="nn-NO"/>
          </a:p>
        </p:txBody>
      </p:sp>
      <p:sp>
        <p:nvSpPr>
          <p:cNvPr id="4" name="Platshållare för sidfot 3"/>
          <p:cNvSpPr>
            <a:spLocks noGrp="1"/>
          </p:cNvSpPr>
          <p:nvPr>
            <p:ph type="ftr" sz="quarter" idx="11"/>
          </p:nvPr>
        </p:nvSpPr>
        <p:spPr/>
        <p:txBody>
          <a:bodyPr/>
          <a:lstStyle/>
          <a:p>
            <a:r>
              <a:rPr lang="nn-NO"/>
              <a:t>Författare</a:t>
            </a:r>
          </a:p>
        </p:txBody>
      </p:sp>
      <p:sp>
        <p:nvSpPr>
          <p:cNvPr id="5" name="Platshållare för bildnummer 4"/>
          <p:cNvSpPr>
            <a:spLocks noGrp="1"/>
          </p:cNvSpPr>
          <p:nvPr>
            <p:ph type="sldNum" sz="quarter" idx="12"/>
          </p:nvPr>
        </p:nvSpPr>
        <p:spPr/>
        <p:txBody>
          <a:bodyPr/>
          <a:lstStyle/>
          <a:p>
            <a:fld id="{01337CC5-E024-495D-9247-1A488D143C32}" type="slidenum">
              <a:rPr lang="nn-NO" smtClean="0"/>
              <a:pPr/>
              <a:t>‹#›</a:t>
            </a:fld>
            <a:endParaRPr lang="nn-NO"/>
          </a:p>
        </p:txBody>
      </p:sp>
      <p:sp>
        <p:nvSpPr>
          <p:cNvPr id="9" name="Platshållare för innehåll 7"/>
          <p:cNvSpPr>
            <a:spLocks noGrp="1"/>
          </p:cNvSpPr>
          <p:nvPr>
            <p:ph sz="quarter" idx="13"/>
          </p:nvPr>
        </p:nvSpPr>
        <p:spPr>
          <a:xfrm>
            <a:off x="935039" y="2315422"/>
            <a:ext cx="4266000" cy="2648464"/>
          </a:xfrm>
        </p:spPr>
        <p:txBody>
          <a:bodyPr/>
          <a:lstStyle>
            <a:lvl1pPr>
              <a:lnSpc>
                <a:spcPts val="3000"/>
              </a:lnSpc>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
        <p:nvSpPr>
          <p:cNvPr id="10" name="Platshållare för bild 7"/>
          <p:cNvSpPr>
            <a:spLocks noGrp="1"/>
          </p:cNvSpPr>
          <p:nvPr>
            <p:ph type="pic" sz="quarter" idx="15"/>
          </p:nvPr>
        </p:nvSpPr>
        <p:spPr>
          <a:xfrm>
            <a:off x="5556250" y="2358673"/>
            <a:ext cx="4243388" cy="4343400"/>
          </a:xfrm>
          <a:noFill/>
        </p:spPr>
        <p:txBody>
          <a:bodyPr/>
          <a:lstStyle>
            <a:lvl1pPr marL="0" indent="0" algn="ctr">
              <a:buFontTx/>
              <a:buNone/>
              <a:defRPr/>
            </a:lvl1pPr>
          </a:lstStyle>
          <a:p>
            <a:r>
              <a:rPr lang="sv-SE"/>
              <a:t>Klicka på ikonen för att lägga till en bild</a:t>
            </a:r>
            <a:endParaRPr lang="nn-NO"/>
          </a:p>
        </p:txBody>
      </p:sp>
      <p:sp>
        <p:nvSpPr>
          <p:cNvPr id="7" name="Platshållare för text 6"/>
          <p:cNvSpPr>
            <a:spLocks noGrp="1"/>
          </p:cNvSpPr>
          <p:nvPr>
            <p:ph type="body" sz="quarter" idx="16" hasCustomPrompt="1"/>
          </p:nvPr>
        </p:nvSpPr>
        <p:spPr>
          <a:xfrm>
            <a:off x="942975" y="5728900"/>
            <a:ext cx="4281488" cy="998537"/>
          </a:xfrm>
        </p:spPr>
        <p:txBody>
          <a:bodyPr anchor="b" anchorCtr="0"/>
          <a:lstStyle>
            <a:lvl1pPr marL="0" indent="0">
              <a:lnSpc>
                <a:spcPct val="100000"/>
              </a:lnSpc>
              <a:buFontTx/>
              <a:buNone/>
              <a:defRPr sz="2000" baseline="0">
                <a:solidFill>
                  <a:srgbClr val="2F3030"/>
                </a:solidFill>
              </a:defRPr>
            </a:lvl1pPr>
          </a:lstStyle>
          <a:p>
            <a:pPr lvl="0"/>
            <a:r>
              <a:rPr lang="sv-SE" dirty="0"/>
              <a:t>Namn                                                      Enhet                                         Länsstyrelsen i Gotlands län</a:t>
            </a:r>
          </a:p>
        </p:txBody>
      </p:sp>
    </p:spTree>
    <p:extLst>
      <p:ext uri="{BB962C8B-B14F-4D97-AF65-F5344CB8AC3E}">
        <p14:creationId xmlns:p14="http://schemas.microsoft.com/office/powerpoint/2010/main" val="1774656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1A53E8A-D69D-466D-91C8-11DAE9104556}" type="datetimeFigureOut">
              <a:rPr lang="sv-SE" smtClean="0"/>
              <a:t>2020-12-16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3CA7F8-79F5-4AE3-9FE8-4AE1E7F806D0}" type="slidenum">
              <a:rPr lang="sv-SE" smtClean="0"/>
              <a:t>‹#›</a:t>
            </a:fld>
            <a:endParaRPr lang="sv-SE"/>
          </a:p>
        </p:txBody>
      </p:sp>
    </p:spTree>
    <p:extLst>
      <p:ext uri="{BB962C8B-B14F-4D97-AF65-F5344CB8AC3E}">
        <p14:creationId xmlns:p14="http://schemas.microsoft.com/office/powerpoint/2010/main" val="1112936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483135" y="529103"/>
            <a:ext cx="9224466" cy="569161"/>
          </a:xfrm>
        </p:spPr>
        <p:txBody>
          <a:bodyPr/>
          <a:lstStyle/>
          <a:p>
            <a:r>
              <a:rPr lang="sv-SE"/>
              <a:t>Klicka här för att ändra mall för rubrikformat</a:t>
            </a:r>
          </a:p>
        </p:txBody>
      </p:sp>
    </p:spTree>
    <p:extLst>
      <p:ext uri="{BB962C8B-B14F-4D97-AF65-F5344CB8AC3E}">
        <p14:creationId xmlns:p14="http://schemas.microsoft.com/office/powerpoint/2010/main" val="3036365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tart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0" y="2485151"/>
            <a:ext cx="10693400" cy="4546412"/>
          </a:xfrm>
          <a:solidFill>
            <a:schemeClr val="accent4"/>
          </a:solidFill>
        </p:spPr>
        <p:txBody>
          <a:bodyPr lIns="936000" tIns="540000" rIns="936000" bIns="360000"/>
          <a:lstStyle>
            <a:lvl1pPr marL="0" indent="0" algn="l">
              <a:lnSpc>
                <a:spcPts val="2700"/>
              </a:lnSpc>
              <a:buNone/>
              <a:defRPr sz="3000">
                <a:solidFill>
                  <a:schemeClr val="tx1"/>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sv-SE" noProof="0"/>
              <a:t>Klicka här för att ändra mall för underrubrikformat</a:t>
            </a:r>
            <a:endParaRPr lang="nn-NO" dirty="0"/>
          </a:p>
        </p:txBody>
      </p:sp>
      <p:sp>
        <p:nvSpPr>
          <p:cNvPr id="2" name="Rubrik 1"/>
          <p:cNvSpPr>
            <a:spLocks noGrp="1"/>
          </p:cNvSpPr>
          <p:nvPr>
            <p:ph type="ctrTitle"/>
          </p:nvPr>
        </p:nvSpPr>
        <p:spPr>
          <a:xfrm>
            <a:off x="933644" y="1159102"/>
            <a:ext cx="9089390" cy="888423"/>
          </a:xfrm>
        </p:spPr>
        <p:txBody>
          <a:bodyPr/>
          <a:lstStyle/>
          <a:p>
            <a:r>
              <a:rPr lang="sv-SE" noProof="0"/>
              <a:t>Klicka här för att ändra mall för rubrikformat</a:t>
            </a:r>
            <a:endParaRPr lang="sv-SE" noProof="0" dirty="0"/>
          </a:p>
        </p:txBody>
      </p:sp>
      <p:sp>
        <p:nvSpPr>
          <p:cNvPr id="4" name="Platshållare för datum 3"/>
          <p:cNvSpPr>
            <a:spLocks noGrp="1"/>
          </p:cNvSpPr>
          <p:nvPr>
            <p:ph type="dt" sz="half" idx="10"/>
          </p:nvPr>
        </p:nvSpPr>
        <p:spPr/>
        <p:txBody>
          <a:bodyPr/>
          <a:lstStyle/>
          <a:p>
            <a:fld id="{F5488F76-9E70-4B52-BB47-63726D12FC47}" type="datetime1">
              <a:rPr lang="sv-SE" smtClean="0"/>
              <a:t>2020-12-16</a:t>
            </a:fld>
            <a:endParaRPr lang="nn-NO"/>
          </a:p>
        </p:txBody>
      </p:sp>
      <p:sp>
        <p:nvSpPr>
          <p:cNvPr id="5" name="Platshållare för sidfot 4"/>
          <p:cNvSpPr>
            <a:spLocks noGrp="1"/>
          </p:cNvSpPr>
          <p:nvPr>
            <p:ph type="ftr" sz="quarter" idx="11"/>
          </p:nvPr>
        </p:nvSpPr>
        <p:spPr/>
        <p:txBody>
          <a:bodyPr/>
          <a:lstStyle/>
          <a:p>
            <a:r>
              <a:rPr lang="nn-NO"/>
              <a:t>Författare</a:t>
            </a:r>
          </a:p>
        </p:txBody>
      </p:sp>
      <p:sp>
        <p:nvSpPr>
          <p:cNvPr id="6" name="Platshållare för bildnummer 5"/>
          <p:cNvSpPr>
            <a:spLocks noGrp="1"/>
          </p:cNvSpPr>
          <p:nvPr>
            <p:ph type="sldNum" sz="quarter" idx="12"/>
          </p:nvPr>
        </p:nvSpPr>
        <p:spPr/>
        <p:txBody>
          <a:bodyPr/>
          <a:lstStyle/>
          <a:p>
            <a:fld id="{01337CC5-E024-495D-9247-1A488D143C32}" type="slidenum">
              <a:rPr lang="nn-NO" smtClean="0"/>
              <a:t>‹#›</a:t>
            </a:fld>
            <a:endParaRPr lang="nn-NO"/>
          </a:p>
        </p:txBody>
      </p:sp>
      <p:cxnSp>
        <p:nvCxnSpPr>
          <p:cNvPr id="9" name="Rak 8"/>
          <p:cNvCxnSpPr/>
          <p:nvPr userDrawn="1"/>
        </p:nvCxnSpPr>
        <p:spPr>
          <a:xfrm>
            <a:off x="0" y="7048034"/>
            <a:ext cx="106934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5598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rtbild. avsnittsbild">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0" y="2473862"/>
            <a:ext cx="10692000" cy="4582800"/>
          </a:xfrm>
        </p:spPr>
        <p:txBody>
          <a:bodyPr/>
          <a:lstStyle>
            <a:lvl1pPr marL="0" indent="0" algn="ctr">
              <a:buFontTx/>
              <a:buNone/>
              <a:defRPr/>
            </a:lvl1pPr>
          </a:lstStyle>
          <a:p>
            <a:r>
              <a:rPr lang="sv-SE"/>
              <a:t>Klicka på ikonen för att lägga till en bild</a:t>
            </a:r>
            <a:endParaRPr lang="nn-NO"/>
          </a:p>
        </p:txBody>
      </p:sp>
      <p:sp>
        <p:nvSpPr>
          <p:cNvPr id="2" name="Rubrik 1"/>
          <p:cNvSpPr>
            <a:spLocks noGrp="1"/>
          </p:cNvSpPr>
          <p:nvPr>
            <p:ph type="ctrTitle"/>
          </p:nvPr>
        </p:nvSpPr>
        <p:spPr>
          <a:xfrm>
            <a:off x="933644" y="1159102"/>
            <a:ext cx="9089390" cy="888423"/>
          </a:xfrm>
        </p:spPr>
        <p:txBody>
          <a:bodyPr/>
          <a:lstStyle/>
          <a:p>
            <a:r>
              <a:rPr lang="sv-SE"/>
              <a:t>Klicka här för att ändra mall för rubrikformat</a:t>
            </a:r>
            <a:endParaRPr lang="nn-NO"/>
          </a:p>
        </p:txBody>
      </p:sp>
      <p:sp>
        <p:nvSpPr>
          <p:cNvPr id="4" name="Platshållare för datum 3"/>
          <p:cNvSpPr>
            <a:spLocks noGrp="1"/>
          </p:cNvSpPr>
          <p:nvPr>
            <p:ph type="dt" sz="half" idx="10"/>
          </p:nvPr>
        </p:nvSpPr>
        <p:spPr/>
        <p:txBody>
          <a:bodyPr/>
          <a:lstStyle/>
          <a:p>
            <a:fld id="{BE805245-0059-47FB-810C-171BAB8F42E7}" type="datetime1">
              <a:rPr lang="sv-SE" smtClean="0"/>
              <a:t>2020-12-16</a:t>
            </a:fld>
            <a:endParaRPr lang="nn-NO"/>
          </a:p>
        </p:txBody>
      </p:sp>
      <p:sp>
        <p:nvSpPr>
          <p:cNvPr id="5" name="Platshållare för sidfot 4"/>
          <p:cNvSpPr>
            <a:spLocks noGrp="1"/>
          </p:cNvSpPr>
          <p:nvPr>
            <p:ph type="ftr" sz="quarter" idx="11"/>
          </p:nvPr>
        </p:nvSpPr>
        <p:spPr/>
        <p:txBody>
          <a:bodyPr/>
          <a:lstStyle/>
          <a:p>
            <a:r>
              <a:rPr lang="nn-NO"/>
              <a:t>Författare</a:t>
            </a:r>
          </a:p>
        </p:txBody>
      </p:sp>
      <p:sp>
        <p:nvSpPr>
          <p:cNvPr id="6" name="Platshållare för bildnummer 5"/>
          <p:cNvSpPr>
            <a:spLocks noGrp="1"/>
          </p:cNvSpPr>
          <p:nvPr>
            <p:ph type="sldNum" sz="quarter" idx="12"/>
          </p:nvPr>
        </p:nvSpPr>
        <p:spPr/>
        <p:txBody>
          <a:bodyPr/>
          <a:lstStyle/>
          <a:p>
            <a:fld id="{01337CC5-E024-495D-9247-1A488D143C32}" type="slidenum">
              <a:rPr lang="nn-NO" smtClean="0"/>
              <a:t>‹#›</a:t>
            </a:fld>
            <a:endParaRPr lang="nn-NO"/>
          </a:p>
        </p:txBody>
      </p:sp>
      <p:cxnSp>
        <p:nvCxnSpPr>
          <p:cNvPr id="8" name="Rak 7"/>
          <p:cNvCxnSpPr/>
          <p:nvPr userDrawn="1"/>
        </p:nvCxnSpPr>
        <p:spPr>
          <a:xfrm>
            <a:off x="0" y="7063274"/>
            <a:ext cx="106934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1308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artbild. avsnittsbild 2">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0" y="1604865"/>
            <a:ext cx="10692000" cy="5451797"/>
          </a:xfrm>
        </p:spPr>
        <p:txBody>
          <a:bodyPr/>
          <a:lstStyle>
            <a:lvl1pPr marL="0" indent="0" algn="ctr">
              <a:buFontTx/>
              <a:buNone/>
              <a:defRPr/>
            </a:lvl1pPr>
          </a:lstStyle>
          <a:p>
            <a:r>
              <a:rPr lang="sv-SE"/>
              <a:t>Klicka på ikonen för att lägga till en bild</a:t>
            </a:r>
            <a:endParaRPr lang="nn-NO"/>
          </a:p>
        </p:txBody>
      </p:sp>
      <p:sp>
        <p:nvSpPr>
          <p:cNvPr id="11" name="Platshållare för text 10"/>
          <p:cNvSpPr>
            <a:spLocks noGrp="1"/>
          </p:cNvSpPr>
          <p:nvPr>
            <p:ph type="body" sz="quarter" idx="14"/>
          </p:nvPr>
        </p:nvSpPr>
        <p:spPr>
          <a:xfrm>
            <a:off x="933644" y="2976295"/>
            <a:ext cx="9105900" cy="2108200"/>
          </a:xfrm>
        </p:spPr>
        <p:txBody>
          <a:bodyPr/>
          <a:lstStyle>
            <a:lvl1pPr marL="0" indent="0">
              <a:buFontTx/>
              <a:buNone/>
              <a:defRPr sz="3000"/>
            </a:lvl1pPr>
          </a:lstStyle>
          <a:p>
            <a:pPr lvl="0"/>
            <a:r>
              <a:rPr lang="sv-SE"/>
              <a:t>Klicka här för att ändra format på bakgrundstexten</a:t>
            </a:r>
          </a:p>
        </p:txBody>
      </p:sp>
      <p:sp>
        <p:nvSpPr>
          <p:cNvPr id="2" name="Rubrik 1"/>
          <p:cNvSpPr>
            <a:spLocks noGrp="1"/>
          </p:cNvSpPr>
          <p:nvPr>
            <p:ph type="ctrTitle"/>
          </p:nvPr>
        </p:nvSpPr>
        <p:spPr>
          <a:xfrm>
            <a:off x="933644" y="2073540"/>
            <a:ext cx="9089390" cy="888423"/>
          </a:xfrm>
        </p:spPr>
        <p:txBody>
          <a:bodyPr/>
          <a:lstStyle/>
          <a:p>
            <a:r>
              <a:rPr lang="sv-SE"/>
              <a:t>Klicka här för att ändra mall för rubrikformat</a:t>
            </a:r>
            <a:endParaRPr lang="nn-NO"/>
          </a:p>
        </p:txBody>
      </p:sp>
      <p:sp>
        <p:nvSpPr>
          <p:cNvPr id="4" name="Platshållare för datum 3"/>
          <p:cNvSpPr>
            <a:spLocks noGrp="1"/>
          </p:cNvSpPr>
          <p:nvPr>
            <p:ph type="dt" sz="half" idx="10"/>
          </p:nvPr>
        </p:nvSpPr>
        <p:spPr/>
        <p:txBody>
          <a:bodyPr/>
          <a:lstStyle/>
          <a:p>
            <a:fld id="{B466671D-6D0A-4F42-A423-31D4F6C64D34}" type="datetime1">
              <a:rPr lang="sv-SE" smtClean="0"/>
              <a:t>2020-12-16</a:t>
            </a:fld>
            <a:endParaRPr lang="nn-NO"/>
          </a:p>
        </p:txBody>
      </p:sp>
      <p:sp>
        <p:nvSpPr>
          <p:cNvPr id="5" name="Platshållare för sidfot 4"/>
          <p:cNvSpPr>
            <a:spLocks noGrp="1"/>
          </p:cNvSpPr>
          <p:nvPr>
            <p:ph type="ftr" sz="quarter" idx="11"/>
          </p:nvPr>
        </p:nvSpPr>
        <p:spPr/>
        <p:txBody>
          <a:bodyPr/>
          <a:lstStyle/>
          <a:p>
            <a:r>
              <a:rPr lang="nn-NO"/>
              <a:t>Författare</a:t>
            </a:r>
          </a:p>
        </p:txBody>
      </p:sp>
      <p:sp>
        <p:nvSpPr>
          <p:cNvPr id="6" name="Platshållare för bildnummer 5"/>
          <p:cNvSpPr>
            <a:spLocks noGrp="1"/>
          </p:cNvSpPr>
          <p:nvPr>
            <p:ph type="sldNum" sz="quarter" idx="12"/>
          </p:nvPr>
        </p:nvSpPr>
        <p:spPr/>
        <p:txBody>
          <a:bodyPr/>
          <a:lstStyle/>
          <a:p>
            <a:fld id="{01337CC5-E024-495D-9247-1A488D143C32}" type="slidenum">
              <a:rPr lang="nn-NO" smtClean="0"/>
              <a:t>‹#›</a:t>
            </a:fld>
            <a:endParaRPr lang="nn-NO"/>
          </a:p>
        </p:txBody>
      </p:sp>
      <p:cxnSp>
        <p:nvCxnSpPr>
          <p:cNvPr id="8" name="Rak 7"/>
          <p:cNvCxnSpPr/>
          <p:nvPr userDrawn="1"/>
        </p:nvCxnSpPr>
        <p:spPr>
          <a:xfrm>
            <a:off x="0" y="7063274"/>
            <a:ext cx="106934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295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och text,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nn-NO"/>
          </a:p>
        </p:txBody>
      </p:sp>
      <p:sp>
        <p:nvSpPr>
          <p:cNvPr id="3" name="Platshållare för datum 2"/>
          <p:cNvSpPr>
            <a:spLocks noGrp="1"/>
          </p:cNvSpPr>
          <p:nvPr>
            <p:ph type="dt" sz="half" idx="10"/>
          </p:nvPr>
        </p:nvSpPr>
        <p:spPr/>
        <p:txBody>
          <a:bodyPr/>
          <a:lstStyle/>
          <a:p>
            <a:fld id="{6219532E-B008-4908-8642-73659170AE56}" type="datetime1">
              <a:rPr lang="sv-SE" smtClean="0"/>
              <a:t>2020-12-16</a:t>
            </a:fld>
            <a:endParaRPr lang="nn-NO"/>
          </a:p>
        </p:txBody>
      </p:sp>
      <p:sp>
        <p:nvSpPr>
          <p:cNvPr id="4" name="Platshållare för sidfot 3"/>
          <p:cNvSpPr>
            <a:spLocks noGrp="1"/>
          </p:cNvSpPr>
          <p:nvPr>
            <p:ph type="ftr" sz="quarter" idx="11"/>
          </p:nvPr>
        </p:nvSpPr>
        <p:spPr/>
        <p:txBody>
          <a:bodyPr/>
          <a:lstStyle/>
          <a:p>
            <a:r>
              <a:rPr lang="nn-NO"/>
              <a:t>Författare</a:t>
            </a:r>
          </a:p>
        </p:txBody>
      </p:sp>
      <p:sp>
        <p:nvSpPr>
          <p:cNvPr id="5" name="Platshållare för bildnummer 4"/>
          <p:cNvSpPr>
            <a:spLocks noGrp="1"/>
          </p:cNvSpPr>
          <p:nvPr>
            <p:ph type="sldNum" sz="quarter" idx="12"/>
          </p:nvPr>
        </p:nvSpPr>
        <p:spPr/>
        <p:txBody>
          <a:bodyPr/>
          <a:lstStyle/>
          <a:p>
            <a:fld id="{01337CC5-E024-495D-9247-1A488D143C32}" type="slidenum">
              <a:rPr lang="nn-NO" smtClean="0"/>
              <a:pPr/>
              <a:t>‹#›</a:t>
            </a:fld>
            <a:endParaRPr lang="nn-NO"/>
          </a:p>
        </p:txBody>
      </p:sp>
      <p:sp>
        <p:nvSpPr>
          <p:cNvPr id="9" name="Platshållare för innehåll 7"/>
          <p:cNvSpPr>
            <a:spLocks noGrp="1"/>
          </p:cNvSpPr>
          <p:nvPr>
            <p:ph sz="quarter" idx="13"/>
          </p:nvPr>
        </p:nvSpPr>
        <p:spPr>
          <a:xfrm>
            <a:off x="935039" y="2315422"/>
            <a:ext cx="4266000" cy="4394200"/>
          </a:xfrm>
        </p:spPr>
        <p:txBody>
          <a:bodyPr/>
          <a:lstStyle>
            <a:lvl1pPr>
              <a:lnSpc>
                <a:spcPts val="3000"/>
              </a:lnSpc>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
        <p:nvSpPr>
          <p:cNvPr id="10" name="Platshållare för bild 7"/>
          <p:cNvSpPr>
            <a:spLocks noGrp="1"/>
          </p:cNvSpPr>
          <p:nvPr>
            <p:ph type="pic" sz="quarter" idx="15"/>
          </p:nvPr>
        </p:nvSpPr>
        <p:spPr>
          <a:xfrm>
            <a:off x="5556250" y="2358673"/>
            <a:ext cx="4243388" cy="4343400"/>
          </a:xfrm>
          <a:noFill/>
        </p:spPr>
        <p:txBody>
          <a:bodyPr/>
          <a:lstStyle>
            <a:lvl1pPr marL="0" indent="0" algn="ctr">
              <a:buFontTx/>
              <a:buNone/>
              <a:defRPr/>
            </a:lvl1pPr>
          </a:lstStyle>
          <a:p>
            <a:r>
              <a:rPr lang="sv-SE"/>
              <a:t>Klicka på ikonen för att lägga till en bild</a:t>
            </a:r>
            <a:endParaRPr lang="nn-NO"/>
          </a:p>
        </p:txBody>
      </p:sp>
    </p:spTree>
    <p:extLst>
      <p:ext uri="{BB962C8B-B14F-4D97-AF65-F5344CB8AC3E}">
        <p14:creationId xmlns:p14="http://schemas.microsoft.com/office/powerpoint/2010/main" val="2050004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ild">
    <p:spTree>
      <p:nvGrpSpPr>
        <p:cNvPr id="1" name=""/>
        <p:cNvGrpSpPr/>
        <p:nvPr/>
      </p:nvGrpSpPr>
      <p:grpSpPr>
        <a:xfrm>
          <a:off x="0" y="0"/>
          <a:ext cx="0" cy="0"/>
          <a:chOff x="0" y="0"/>
          <a:chExt cx="0" cy="0"/>
        </a:xfrm>
      </p:grpSpPr>
      <p:sp>
        <p:nvSpPr>
          <p:cNvPr id="7" name="Platshållare för bild 6"/>
          <p:cNvSpPr>
            <a:spLocks noGrp="1"/>
          </p:cNvSpPr>
          <p:nvPr>
            <p:ph type="pic" sz="quarter" idx="10"/>
          </p:nvPr>
        </p:nvSpPr>
        <p:spPr>
          <a:xfrm>
            <a:off x="0" y="0"/>
            <a:ext cx="10693400" cy="7561263"/>
          </a:xfrm>
        </p:spPr>
        <p:txBody>
          <a:bodyPr tIns="2088000"/>
          <a:lstStyle>
            <a:lvl1pPr marL="0" indent="0" algn="ctr">
              <a:buFontTx/>
              <a:buNone/>
              <a:defRPr sz="2400"/>
            </a:lvl1pPr>
          </a:lstStyle>
          <a:p>
            <a:r>
              <a:rPr lang="sv-SE"/>
              <a:t>Klicka på ikonen för att lägga till en bild</a:t>
            </a:r>
            <a:endParaRPr lang="nn-NO"/>
          </a:p>
        </p:txBody>
      </p:sp>
    </p:spTree>
    <p:extLst>
      <p:ext uri="{BB962C8B-B14F-4D97-AF65-F5344CB8AC3E}">
        <p14:creationId xmlns:p14="http://schemas.microsoft.com/office/powerpoint/2010/main" val="2976861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nn-NO"/>
          </a:p>
        </p:txBody>
      </p:sp>
      <p:sp>
        <p:nvSpPr>
          <p:cNvPr id="3" name="Platshållare för datum 2"/>
          <p:cNvSpPr>
            <a:spLocks noGrp="1"/>
          </p:cNvSpPr>
          <p:nvPr>
            <p:ph type="dt" sz="half" idx="10"/>
          </p:nvPr>
        </p:nvSpPr>
        <p:spPr/>
        <p:txBody>
          <a:bodyPr/>
          <a:lstStyle/>
          <a:p>
            <a:fld id="{0274183A-95D1-4CED-8DE6-1D0982E01FA5}" type="datetime1">
              <a:rPr lang="sv-SE" smtClean="0"/>
              <a:t>2020-12-16</a:t>
            </a:fld>
            <a:endParaRPr lang="nn-NO"/>
          </a:p>
        </p:txBody>
      </p:sp>
      <p:sp>
        <p:nvSpPr>
          <p:cNvPr id="4" name="Platshållare för sidfot 3"/>
          <p:cNvSpPr>
            <a:spLocks noGrp="1"/>
          </p:cNvSpPr>
          <p:nvPr>
            <p:ph type="ftr" sz="quarter" idx="11"/>
          </p:nvPr>
        </p:nvSpPr>
        <p:spPr/>
        <p:txBody>
          <a:bodyPr/>
          <a:lstStyle/>
          <a:p>
            <a:r>
              <a:rPr lang="nn-NO"/>
              <a:t>Författare</a:t>
            </a:r>
          </a:p>
        </p:txBody>
      </p:sp>
      <p:sp>
        <p:nvSpPr>
          <p:cNvPr id="5" name="Platshållare för bildnummer 4"/>
          <p:cNvSpPr>
            <a:spLocks noGrp="1"/>
          </p:cNvSpPr>
          <p:nvPr>
            <p:ph type="sldNum" sz="quarter" idx="12"/>
          </p:nvPr>
        </p:nvSpPr>
        <p:spPr/>
        <p:txBody>
          <a:bodyPr/>
          <a:lstStyle/>
          <a:p>
            <a:fld id="{01337CC5-E024-495D-9247-1A488D143C32}" type="slidenum">
              <a:rPr lang="nn-NO" smtClean="0"/>
              <a:pPr/>
              <a:t>‹#›</a:t>
            </a:fld>
            <a:endParaRPr lang="nn-NO"/>
          </a:p>
        </p:txBody>
      </p:sp>
      <p:sp>
        <p:nvSpPr>
          <p:cNvPr id="9" name="Platshållare för innehåll 7"/>
          <p:cNvSpPr>
            <a:spLocks noGrp="1"/>
          </p:cNvSpPr>
          <p:nvPr>
            <p:ph sz="quarter" idx="13"/>
          </p:nvPr>
        </p:nvSpPr>
        <p:spPr>
          <a:xfrm>
            <a:off x="935038" y="2315422"/>
            <a:ext cx="8853487" cy="4394200"/>
          </a:xfrm>
        </p:spPr>
        <p:txBody>
          <a:bodyPr/>
          <a:lstStyle>
            <a:lvl1pPr>
              <a:lnSpc>
                <a:spcPts val="3000"/>
              </a:lnSpc>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Tree>
    <p:extLst>
      <p:ext uri="{BB962C8B-B14F-4D97-AF65-F5344CB8AC3E}">
        <p14:creationId xmlns:p14="http://schemas.microsoft.com/office/powerpoint/2010/main" val="1821722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och brö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nn-NO"/>
          </a:p>
        </p:txBody>
      </p:sp>
      <p:sp>
        <p:nvSpPr>
          <p:cNvPr id="3" name="Platshållare för datum 2"/>
          <p:cNvSpPr>
            <a:spLocks noGrp="1"/>
          </p:cNvSpPr>
          <p:nvPr>
            <p:ph type="dt" sz="half" idx="10"/>
          </p:nvPr>
        </p:nvSpPr>
        <p:spPr/>
        <p:txBody>
          <a:bodyPr/>
          <a:lstStyle/>
          <a:p>
            <a:fld id="{6AF25DBB-E4A4-4565-8FED-D8EFE9705C80}" type="datetime1">
              <a:rPr lang="sv-SE" smtClean="0"/>
              <a:t>2020-12-16</a:t>
            </a:fld>
            <a:endParaRPr lang="nn-NO"/>
          </a:p>
        </p:txBody>
      </p:sp>
      <p:sp>
        <p:nvSpPr>
          <p:cNvPr id="4" name="Platshållare för sidfot 3"/>
          <p:cNvSpPr>
            <a:spLocks noGrp="1"/>
          </p:cNvSpPr>
          <p:nvPr>
            <p:ph type="ftr" sz="quarter" idx="11"/>
          </p:nvPr>
        </p:nvSpPr>
        <p:spPr/>
        <p:txBody>
          <a:bodyPr/>
          <a:lstStyle/>
          <a:p>
            <a:r>
              <a:rPr lang="nn-NO"/>
              <a:t>Författare</a:t>
            </a:r>
          </a:p>
        </p:txBody>
      </p:sp>
      <p:sp>
        <p:nvSpPr>
          <p:cNvPr id="5" name="Platshållare för bildnummer 4"/>
          <p:cNvSpPr>
            <a:spLocks noGrp="1"/>
          </p:cNvSpPr>
          <p:nvPr>
            <p:ph type="sldNum" sz="quarter" idx="12"/>
          </p:nvPr>
        </p:nvSpPr>
        <p:spPr/>
        <p:txBody>
          <a:bodyPr/>
          <a:lstStyle/>
          <a:p>
            <a:fld id="{01337CC5-E024-495D-9247-1A488D143C32}" type="slidenum">
              <a:rPr lang="nn-NO" smtClean="0"/>
              <a:pPr/>
              <a:t>‹#›</a:t>
            </a:fld>
            <a:endParaRPr lang="nn-NO"/>
          </a:p>
        </p:txBody>
      </p:sp>
      <p:sp>
        <p:nvSpPr>
          <p:cNvPr id="9" name="Platshållare för innehåll 7"/>
          <p:cNvSpPr>
            <a:spLocks noGrp="1"/>
          </p:cNvSpPr>
          <p:nvPr>
            <p:ph sz="quarter" idx="13"/>
          </p:nvPr>
        </p:nvSpPr>
        <p:spPr>
          <a:xfrm>
            <a:off x="935038" y="2296760"/>
            <a:ext cx="8853487" cy="4394200"/>
          </a:xfrm>
        </p:spPr>
        <p:txBody>
          <a:bodyPr/>
          <a:lstStyle>
            <a:lvl1pPr marL="0" indent="0">
              <a:buFontTx/>
              <a:buNone/>
              <a:defRPr/>
            </a:lvl1pPr>
          </a:lstStyle>
          <a:p>
            <a:pPr lvl="0"/>
            <a:r>
              <a:rPr lang="sv-SE"/>
              <a:t>Klicka här för att ändra format på bakgrundstexten</a:t>
            </a:r>
          </a:p>
        </p:txBody>
      </p:sp>
    </p:spTree>
    <p:extLst>
      <p:ext uri="{BB962C8B-B14F-4D97-AF65-F5344CB8AC3E}">
        <p14:creationId xmlns:p14="http://schemas.microsoft.com/office/powerpoint/2010/main" val="200817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bild. avsnittsbild">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0" y="2473862"/>
            <a:ext cx="10692000" cy="4582800"/>
          </a:xfrm>
        </p:spPr>
        <p:txBody>
          <a:bodyPr/>
          <a:lstStyle>
            <a:lvl1pPr marL="0" indent="0" algn="ctr">
              <a:buFontTx/>
              <a:buNone/>
              <a:defRPr/>
            </a:lvl1pPr>
          </a:lstStyle>
          <a:p>
            <a:r>
              <a:rPr lang="sv-SE"/>
              <a:t>Klicka på ikonen för att lägga till en bild</a:t>
            </a:r>
            <a:endParaRPr lang="nn-NO"/>
          </a:p>
        </p:txBody>
      </p:sp>
      <p:sp>
        <p:nvSpPr>
          <p:cNvPr id="2" name="Rubrik 1"/>
          <p:cNvSpPr>
            <a:spLocks noGrp="1"/>
          </p:cNvSpPr>
          <p:nvPr>
            <p:ph type="ctrTitle"/>
          </p:nvPr>
        </p:nvSpPr>
        <p:spPr>
          <a:xfrm>
            <a:off x="933644" y="1159102"/>
            <a:ext cx="9089390" cy="888423"/>
          </a:xfrm>
        </p:spPr>
        <p:txBody>
          <a:bodyPr/>
          <a:lstStyle/>
          <a:p>
            <a:r>
              <a:rPr lang="sv-SE"/>
              <a:t>Klicka här för att ändra mall för rubrikformat</a:t>
            </a:r>
            <a:endParaRPr lang="nn-NO"/>
          </a:p>
        </p:txBody>
      </p:sp>
      <p:sp>
        <p:nvSpPr>
          <p:cNvPr id="4" name="Platshållare för datum 3"/>
          <p:cNvSpPr>
            <a:spLocks noGrp="1"/>
          </p:cNvSpPr>
          <p:nvPr>
            <p:ph type="dt" sz="half" idx="10"/>
          </p:nvPr>
        </p:nvSpPr>
        <p:spPr/>
        <p:txBody>
          <a:bodyPr/>
          <a:lstStyle/>
          <a:p>
            <a:fld id="{BE805245-0059-47FB-810C-171BAB8F42E7}" type="datetime1">
              <a:rPr lang="sv-SE" smtClean="0"/>
              <a:t>2020-12-16</a:t>
            </a:fld>
            <a:endParaRPr lang="nn-NO"/>
          </a:p>
        </p:txBody>
      </p:sp>
      <p:sp>
        <p:nvSpPr>
          <p:cNvPr id="5" name="Platshållare för sidfot 4"/>
          <p:cNvSpPr>
            <a:spLocks noGrp="1"/>
          </p:cNvSpPr>
          <p:nvPr>
            <p:ph type="ftr" sz="quarter" idx="11"/>
          </p:nvPr>
        </p:nvSpPr>
        <p:spPr/>
        <p:txBody>
          <a:bodyPr/>
          <a:lstStyle/>
          <a:p>
            <a:r>
              <a:rPr lang="nn-NO"/>
              <a:t>Författare</a:t>
            </a:r>
          </a:p>
        </p:txBody>
      </p:sp>
      <p:sp>
        <p:nvSpPr>
          <p:cNvPr id="6" name="Platshållare för bildnummer 5"/>
          <p:cNvSpPr>
            <a:spLocks noGrp="1"/>
          </p:cNvSpPr>
          <p:nvPr>
            <p:ph type="sldNum" sz="quarter" idx="12"/>
          </p:nvPr>
        </p:nvSpPr>
        <p:spPr/>
        <p:txBody>
          <a:bodyPr/>
          <a:lstStyle/>
          <a:p>
            <a:fld id="{01337CC5-E024-495D-9247-1A488D143C32}" type="slidenum">
              <a:rPr lang="nn-NO" smtClean="0"/>
              <a:t>‹#›</a:t>
            </a:fld>
            <a:endParaRPr lang="nn-NO"/>
          </a:p>
        </p:txBody>
      </p:sp>
      <p:cxnSp>
        <p:nvCxnSpPr>
          <p:cNvPr id="8" name="Rak 7"/>
          <p:cNvCxnSpPr/>
          <p:nvPr userDrawn="1"/>
        </p:nvCxnSpPr>
        <p:spPr>
          <a:xfrm>
            <a:off x="0" y="7063274"/>
            <a:ext cx="106934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8475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och tvåspal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nn-NO"/>
          </a:p>
        </p:txBody>
      </p:sp>
      <p:sp>
        <p:nvSpPr>
          <p:cNvPr id="3" name="Platshållare för datum 2"/>
          <p:cNvSpPr>
            <a:spLocks noGrp="1"/>
          </p:cNvSpPr>
          <p:nvPr>
            <p:ph type="dt" sz="half" idx="10"/>
          </p:nvPr>
        </p:nvSpPr>
        <p:spPr/>
        <p:txBody>
          <a:bodyPr/>
          <a:lstStyle/>
          <a:p>
            <a:fld id="{22415CB0-F61E-4C9E-946A-A7A71EC4A54D}" type="datetime1">
              <a:rPr lang="sv-SE" smtClean="0"/>
              <a:t>2020-12-16</a:t>
            </a:fld>
            <a:endParaRPr lang="nn-NO"/>
          </a:p>
        </p:txBody>
      </p:sp>
      <p:sp>
        <p:nvSpPr>
          <p:cNvPr id="4" name="Platshållare för sidfot 3"/>
          <p:cNvSpPr>
            <a:spLocks noGrp="1"/>
          </p:cNvSpPr>
          <p:nvPr>
            <p:ph type="ftr" sz="quarter" idx="11"/>
          </p:nvPr>
        </p:nvSpPr>
        <p:spPr/>
        <p:txBody>
          <a:bodyPr/>
          <a:lstStyle/>
          <a:p>
            <a:r>
              <a:rPr lang="nn-NO"/>
              <a:t>Författare</a:t>
            </a:r>
          </a:p>
        </p:txBody>
      </p:sp>
      <p:sp>
        <p:nvSpPr>
          <p:cNvPr id="5" name="Platshållare för bildnummer 4"/>
          <p:cNvSpPr>
            <a:spLocks noGrp="1"/>
          </p:cNvSpPr>
          <p:nvPr>
            <p:ph type="sldNum" sz="quarter" idx="12"/>
          </p:nvPr>
        </p:nvSpPr>
        <p:spPr/>
        <p:txBody>
          <a:bodyPr/>
          <a:lstStyle/>
          <a:p>
            <a:fld id="{01337CC5-E024-495D-9247-1A488D143C32}" type="slidenum">
              <a:rPr lang="nn-NO" smtClean="0"/>
              <a:pPr/>
              <a:t>‹#›</a:t>
            </a:fld>
            <a:endParaRPr lang="nn-NO"/>
          </a:p>
        </p:txBody>
      </p:sp>
      <p:sp>
        <p:nvSpPr>
          <p:cNvPr id="9" name="Platshållare för innehåll 7"/>
          <p:cNvSpPr>
            <a:spLocks noGrp="1"/>
          </p:cNvSpPr>
          <p:nvPr>
            <p:ph sz="quarter" idx="13"/>
          </p:nvPr>
        </p:nvSpPr>
        <p:spPr>
          <a:xfrm>
            <a:off x="935039" y="2315422"/>
            <a:ext cx="4266000" cy="4394200"/>
          </a:xfrm>
        </p:spPr>
        <p:txBody>
          <a:bodyPr/>
          <a:lstStyle>
            <a:lvl1pPr>
              <a:lnSpc>
                <a:spcPts val="3000"/>
              </a:lnSpc>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
        <p:nvSpPr>
          <p:cNvPr id="7" name="Platshållare för innehåll 7"/>
          <p:cNvSpPr>
            <a:spLocks noGrp="1"/>
          </p:cNvSpPr>
          <p:nvPr>
            <p:ph sz="quarter" idx="14"/>
          </p:nvPr>
        </p:nvSpPr>
        <p:spPr>
          <a:xfrm>
            <a:off x="5546036" y="2315422"/>
            <a:ext cx="4264456" cy="4394200"/>
          </a:xfrm>
        </p:spPr>
        <p:txBody>
          <a:bodyPr/>
          <a:lstStyle>
            <a:lvl1pPr>
              <a:lnSpc>
                <a:spcPts val="3000"/>
              </a:lnSpc>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Tree>
    <p:extLst>
      <p:ext uri="{BB962C8B-B14F-4D97-AF65-F5344CB8AC3E}">
        <p14:creationId xmlns:p14="http://schemas.microsoft.com/office/powerpoint/2010/main" val="1672441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nn-NO"/>
          </a:p>
        </p:txBody>
      </p:sp>
      <p:sp>
        <p:nvSpPr>
          <p:cNvPr id="3" name="Platshållare för datum 2"/>
          <p:cNvSpPr>
            <a:spLocks noGrp="1"/>
          </p:cNvSpPr>
          <p:nvPr>
            <p:ph type="dt" sz="half" idx="10"/>
          </p:nvPr>
        </p:nvSpPr>
        <p:spPr/>
        <p:txBody>
          <a:bodyPr/>
          <a:lstStyle/>
          <a:p>
            <a:fld id="{76C8FFA8-1147-46C6-9FB8-2C045988E48D}" type="datetime1">
              <a:rPr lang="sv-SE" smtClean="0"/>
              <a:t>2020-12-16</a:t>
            </a:fld>
            <a:endParaRPr lang="nn-NO"/>
          </a:p>
        </p:txBody>
      </p:sp>
      <p:sp>
        <p:nvSpPr>
          <p:cNvPr id="4" name="Platshållare för sidfot 3"/>
          <p:cNvSpPr>
            <a:spLocks noGrp="1"/>
          </p:cNvSpPr>
          <p:nvPr>
            <p:ph type="ftr" sz="quarter" idx="11"/>
          </p:nvPr>
        </p:nvSpPr>
        <p:spPr/>
        <p:txBody>
          <a:bodyPr/>
          <a:lstStyle/>
          <a:p>
            <a:r>
              <a:rPr lang="nn-NO"/>
              <a:t>Författare</a:t>
            </a:r>
          </a:p>
        </p:txBody>
      </p:sp>
      <p:sp>
        <p:nvSpPr>
          <p:cNvPr id="5" name="Platshållare för bildnummer 4"/>
          <p:cNvSpPr>
            <a:spLocks noGrp="1"/>
          </p:cNvSpPr>
          <p:nvPr>
            <p:ph type="sldNum" sz="quarter" idx="12"/>
          </p:nvPr>
        </p:nvSpPr>
        <p:spPr/>
        <p:txBody>
          <a:bodyPr/>
          <a:lstStyle/>
          <a:p>
            <a:fld id="{01337CC5-E024-495D-9247-1A488D143C32}" type="slidenum">
              <a:rPr lang="nn-NO" smtClean="0"/>
              <a:pPr/>
              <a:t>‹#›</a:t>
            </a:fld>
            <a:endParaRPr lang="nn-NO"/>
          </a:p>
        </p:txBody>
      </p:sp>
    </p:spTree>
    <p:extLst>
      <p:ext uri="{BB962C8B-B14F-4D97-AF65-F5344CB8AC3E}">
        <p14:creationId xmlns:p14="http://schemas.microsoft.com/office/powerpoint/2010/main" val="4091209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lutbild">
    <p:spTree>
      <p:nvGrpSpPr>
        <p:cNvPr id="1" name=""/>
        <p:cNvGrpSpPr/>
        <p:nvPr/>
      </p:nvGrpSpPr>
      <p:grpSpPr>
        <a:xfrm>
          <a:off x="0" y="0"/>
          <a:ext cx="0" cy="0"/>
          <a:chOff x="0" y="0"/>
          <a:chExt cx="0" cy="0"/>
        </a:xfrm>
      </p:grpSpPr>
      <p:sp>
        <p:nvSpPr>
          <p:cNvPr id="6" name="textruta 5"/>
          <p:cNvSpPr txBox="1"/>
          <p:nvPr userDrawn="1"/>
        </p:nvSpPr>
        <p:spPr>
          <a:xfrm>
            <a:off x="934496" y="1065124"/>
            <a:ext cx="8892792" cy="994787"/>
          </a:xfrm>
          <a:prstGeom prst="rect">
            <a:avLst/>
          </a:prstGeom>
        </p:spPr>
        <p:txBody>
          <a:bodyPr vert="horz" lIns="0" tIns="0" rIns="0" bIns="0" rtlCol="0" anchor="b" anchorCtr="0">
            <a:noAutofit/>
          </a:bodyPr>
          <a:lstStyle>
            <a:lvl1pPr>
              <a:spcBef>
                <a:spcPct val="0"/>
              </a:spcBef>
              <a:buNone/>
              <a:defRPr sz="4400" b="1">
                <a:latin typeface="+mj-lt"/>
                <a:ea typeface="+mj-ea"/>
                <a:cs typeface="+mj-cs"/>
              </a:defRPr>
            </a:lvl1pPr>
          </a:lstStyle>
          <a:p>
            <a:pPr lvl="0"/>
            <a:r>
              <a:rPr lang="sv-SE" dirty="0">
                <a:solidFill>
                  <a:schemeClr val="tx1"/>
                </a:solidFill>
              </a:rPr>
              <a:t>Tack för att ni lyssnade!</a:t>
            </a:r>
          </a:p>
        </p:txBody>
      </p:sp>
      <p:sp>
        <p:nvSpPr>
          <p:cNvPr id="3" name="Platshållare för datum 2"/>
          <p:cNvSpPr>
            <a:spLocks noGrp="1"/>
          </p:cNvSpPr>
          <p:nvPr>
            <p:ph type="dt" sz="half" idx="10"/>
          </p:nvPr>
        </p:nvSpPr>
        <p:spPr/>
        <p:txBody>
          <a:bodyPr/>
          <a:lstStyle/>
          <a:p>
            <a:fld id="{986314F1-669E-45B3-B349-A43A4ACB9DEC}" type="datetime1">
              <a:rPr lang="sv-SE" smtClean="0"/>
              <a:t>2020-12-16</a:t>
            </a:fld>
            <a:endParaRPr lang="nn-NO"/>
          </a:p>
        </p:txBody>
      </p:sp>
      <p:sp>
        <p:nvSpPr>
          <p:cNvPr id="4" name="Platshållare för sidfot 3"/>
          <p:cNvSpPr>
            <a:spLocks noGrp="1"/>
          </p:cNvSpPr>
          <p:nvPr>
            <p:ph type="ftr" sz="quarter" idx="11"/>
          </p:nvPr>
        </p:nvSpPr>
        <p:spPr/>
        <p:txBody>
          <a:bodyPr/>
          <a:lstStyle/>
          <a:p>
            <a:r>
              <a:rPr lang="nn-NO"/>
              <a:t>Författare</a:t>
            </a:r>
          </a:p>
        </p:txBody>
      </p:sp>
      <p:sp>
        <p:nvSpPr>
          <p:cNvPr id="5" name="Platshållare för bildnummer 4"/>
          <p:cNvSpPr>
            <a:spLocks noGrp="1"/>
          </p:cNvSpPr>
          <p:nvPr>
            <p:ph type="sldNum" sz="quarter" idx="12"/>
          </p:nvPr>
        </p:nvSpPr>
        <p:spPr/>
        <p:txBody>
          <a:bodyPr/>
          <a:lstStyle/>
          <a:p>
            <a:fld id="{01337CC5-E024-495D-9247-1A488D143C32}" type="slidenum">
              <a:rPr lang="nn-NO" smtClean="0"/>
              <a:pPr/>
              <a:t>‹#›</a:t>
            </a:fld>
            <a:endParaRPr lang="nn-NO"/>
          </a:p>
        </p:txBody>
      </p:sp>
      <p:sp>
        <p:nvSpPr>
          <p:cNvPr id="9" name="Platshållare för innehåll 7"/>
          <p:cNvSpPr>
            <a:spLocks noGrp="1"/>
          </p:cNvSpPr>
          <p:nvPr>
            <p:ph sz="quarter" idx="13"/>
          </p:nvPr>
        </p:nvSpPr>
        <p:spPr>
          <a:xfrm>
            <a:off x="935039" y="2315422"/>
            <a:ext cx="4266000" cy="2648464"/>
          </a:xfrm>
        </p:spPr>
        <p:txBody>
          <a:bodyPr/>
          <a:lstStyle>
            <a:lvl1pPr>
              <a:lnSpc>
                <a:spcPts val="3000"/>
              </a:lnSpc>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
        <p:nvSpPr>
          <p:cNvPr id="10" name="Platshållare för bild 7"/>
          <p:cNvSpPr>
            <a:spLocks noGrp="1"/>
          </p:cNvSpPr>
          <p:nvPr>
            <p:ph type="pic" sz="quarter" idx="15"/>
          </p:nvPr>
        </p:nvSpPr>
        <p:spPr>
          <a:xfrm>
            <a:off x="5556250" y="2358673"/>
            <a:ext cx="4243388" cy="4343400"/>
          </a:xfrm>
          <a:noFill/>
        </p:spPr>
        <p:txBody>
          <a:bodyPr/>
          <a:lstStyle>
            <a:lvl1pPr marL="0" indent="0" algn="ctr">
              <a:buFontTx/>
              <a:buNone/>
              <a:defRPr/>
            </a:lvl1pPr>
          </a:lstStyle>
          <a:p>
            <a:r>
              <a:rPr lang="sv-SE"/>
              <a:t>Klicka på ikonen för att lägga till en bild</a:t>
            </a:r>
            <a:endParaRPr lang="nn-NO"/>
          </a:p>
        </p:txBody>
      </p:sp>
      <p:sp>
        <p:nvSpPr>
          <p:cNvPr id="7" name="Platshållare för text 6"/>
          <p:cNvSpPr>
            <a:spLocks noGrp="1"/>
          </p:cNvSpPr>
          <p:nvPr>
            <p:ph type="body" sz="quarter" idx="16" hasCustomPrompt="1"/>
          </p:nvPr>
        </p:nvSpPr>
        <p:spPr>
          <a:xfrm>
            <a:off x="942975" y="5728900"/>
            <a:ext cx="4281488" cy="998537"/>
          </a:xfrm>
        </p:spPr>
        <p:txBody>
          <a:bodyPr anchor="b" anchorCtr="0"/>
          <a:lstStyle>
            <a:lvl1pPr marL="0" indent="0">
              <a:lnSpc>
                <a:spcPct val="100000"/>
              </a:lnSpc>
              <a:buFontTx/>
              <a:buNone/>
              <a:defRPr sz="2000" baseline="0">
                <a:solidFill>
                  <a:srgbClr val="2F3030"/>
                </a:solidFill>
              </a:defRPr>
            </a:lvl1pPr>
          </a:lstStyle>
          <a:p>
            <a:pPr lvl="0"/>
            <a:r>
              <a:rPr lang="sv-SE" dirty="0"/>
              <a:t>Namn                                                      Enhet                                         Länsstyrelsen i Gotlands län</a:t>
            </a:r>
          </a:p>
        </p:txBody>
      </p:sp>
    </p:spTree>
    <p:extLst>
      <p:ext uri="{BB962C8B-B14F-4D97-AF65-F5344CB8AC3E}">
        <p14:creationId xmlns:p14="http://schemas.microsoft.com/office/powerpoint/2010/main" val="3294202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1A53E8A-D69D-466D-91C8-11DAE9104556}" type="datetimeFigureOut">
              <a:rPr lang="sv-SE" smtClean="0"/>
              <a:t>2020-12-16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3CA7F8-79F5-4AE3-9FE8-4AE1E7F806D0}" type="slidenum">
              <a:rPr lang="sv-SE" smtClean="0"/>
              <a:t>‹#›</a:t>
            </a:fld>
            <a:endParaRPr lang="sv-SE"/>
          </a:p>
        </p:txBody>
      </p:sp>
    </p:spTree>
    <p:extLst>
      <p:ext uri="{BB962C8B-B14F-4D97-AF65-F5344CB8AC3E}">
        <p14:creationId xmlns:p14="http://schemas.microsoft.com/office/powerpoint/2010/main" val="25724001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483135" y="529103"/>
            <a:ext cx="9224466" cy="569161"/>
          </a:xfrm>
        </p:spPr>
        <p:txBody>
          <a:bodyPr/>
          <a:lstStyle/>
          <a:p>
            <a:r>
              <a:rPr lang="sv-SE"/>
              <a:t>Klicka här för att ändra mall för rubrikformat</a:t>
            </a:r>
          </a:p>
        </p:txBody>
      </p:sp>
    </p:spTree>
    <p:extLst>
      <p:ext uri="{BB962C8B-B14F-4D97-AF65-F5344CB8AC3E}">
        <p14:creationId xmlns:p14="http://schemas.microsoft.com/office/powerpoint/2010/main" val="701055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E4E4E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DC31ADF9-861B-45D2-8503-265750D8498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4188745"/>
            <a:ext cx="6843210" cy="3382663"/>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1556648" y="1508284"/>
            <a:ext cx="7527480" cy="1306602"/>
          </a:xfrm>
        </p:spPr>
        <p:txBody>
          <a:bodyPr anchor="b">
            <a:noAutofit/>
          </a:bodyPr>
          <a:lstStyle>
            <a:lvl1pPr algn="l">
              <a:defRPr sz="3508">
                <a:solidFill>
                  <a:srgbClr val="000000"/>
                </a:solidFill>
              </a:defRPr>
            </a:lvl1pPr>
          </a:lstStyle>
          <a:p>
            <a:r>
              <a:rPr lang="sv-SE" dirty="0"/>
              <a:t>Klicka här för att skriva rubrik </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1556648" y="2896931"/>
            <a:ext cx="7527480" cy="838641"/>
          </a:xfrm>
        </p:spPr>
        <p:txBody>
          <a:bodyPr/>
          <a:lstStyle>
            <a:lvl1pPr marL="0" indent="0" algn="l">
              <a:buNone/>
              <a:defRPr sz="2105">
                <a:solidFill>
                  <a:srgbClr val="000000"/>
                </a:solidFill>
              </a:defRPr>
            </a:lvl1pPr>
            <a:lvl2pPr marL="401010" indent="0" algn="ctr">
              <a:buNone/>
              <a:defRPr sz="1754"/>
            </a:lvl2pPr>
            <a:lvl3pPr marL="802020" indent="0" algn="ctr">
              <a:buNone/>
              <a:defRPr sz="1579"/>
            </a:lvl3pPr>
            <a:lvl4pPr marL="1203030" indent="0" algn="ctr">
              <a:buNone/>
              <a:defRPr sz="1403"/>
            </a:lvl4pPr>
            <a:lvl5pPr marL="1604040" indent="0" algn="ctr">
              <a:buNone/>
              <a:defRPr sz="1403"/>
            </a:lvl5pPr>
            <a:lvl6pPr marL="2005051" indent="0" algn="ctr">
              <a:buNone/>
              <a:defRPr sz="1403"/>
            </a:lvl6pPr>
            <a:lvl7pPr marL="2406061" indent="0" algn="ctr">
              <a:buNone/>
              <a:defRPr sz="1403"/>
            </a:lvl7pPr>
            <a:lvl8pPr marL="2807071" indent="0" algn="ctr">
              <a:buNone/>
              <a:defRPr sz="1403"/>
            </a:lvl8pPr>
            <a:lvl9pPr marL="3208081" indent="0" algn="ctr">
              <a:buNone/>
              <a:defRPr sz="1403"/>
            </a:lvl9pPr>
          </a:lstStyle>
          <a:p>
            <a:r>
              <a:rPr lang="sv-SE"/>
              <a:t>Klicka om du vill redigera mall för underrubrikformat</a:t>
            </a:r>
            <a:endParaRPr lang="sv-SE" dirty="0"/>
          </a:p>
        </p:txBody>
      </p:sp>
      <p:pic>
        <p:nvPicPr>
          <p:cNvPr id="4" name="Bildobjekt 3" descr="MSB Logotyp">
            <a:extLst>
              <a:ext uri="{FF2B5EF4-FFF2-40B4-BE49-F238E27FC236}">
                <a16:creationId xmlns:a16="http://schemas.microsoft.com/office/drawing/2014/main" id="{C994DFFA-DF5D-4F3A-BF33-218A48784CE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69903" y="6751888"/>
            <a:ext cx="1129586" cy="629878"/>
          </a:xfrm>
          <a:prstGeom prst="rect">
            <a:avLst/>
          </a:prstGeom>
        </p:spPr>
      </p:pic>
      <p:sp>
        <p:nvSpPr>
          <p:cNvPr id="5" name="Rektangel 4" descr="TagShapePrint">
            <a:extLst>
              <a:ext uri="{FF2B5EF4-FFF2-40B4-BE49-F238E27FC236}">
                <a16:creationId xmlns:a16="http://schemas.microsoft.com/office/drawing/2014/main" id="{6652D206-1067-47B6-8FFE-1C2342F8F17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14827367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555409" y="1222088"/>
            <a:ext cx="7525885" cy="1065498"/>
          </a:xfrm>
        </p:spPr>
        <p:txBody>
          <a:bodyPr/>
          <a:lstStyle>
            <a:lvl1pPr>
              <a:defRPr>
                <a:solidFill>
                  <a:srgbClr val="000000"/>
                </a:solidFill>
              </a:defRPr>
            </a:lvl1pPr>
          </a:lstStyle>
          <a:p>
            <a:r>
              <a:rPr lang="sv-SE"/>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555409" y="2497399"/>
            <a:ext cx="7525885" cy="3970851"/>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Rektangel 3" descr="TagShapePrint">
            <a:extLst>
              <a:ext uri="{FF2B5EF4-FFF2-40B4-BE49-F238E27FC236}">
                <a16:creationId xmlns:a16="http://schemas.microsoft.com/office/drawing/2014/main" id="{32D0FF3B-541A-4046-ADC9-AA4ECAEB50A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13489585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556648" y="1508283"/>
            <a:ext cx="7527480" cy="1404609"/>
          </a:xfrm>
        </p:spPr>
        <p:txBody>
          <a:bodyPr anchor="b"/>
          <a:lstStyle>
            <a:lvl1pPr>
              <a:defRPr sz="3508">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556648" y="2947928"/>
            <a:ext cx="7527480" cy="698731"/>
          </a:xfrm>
        </p:spPr>
        <p:txBody>
          <a:bodyPr/>
          <a:lstStyle>
            <a:lvl1pPr marL="0" indent="0">
              <a:buNone/>
              <a:defRPr sz="2105">
                <a:solidFill>
                  <a:srgbClr val="000000"/>
                </a:solidFill>
              </a:defRPr>
            </a:lvl1pPr>
            <a:lvl2pPr marL="401010" indent="0">
              <a:buNone/>
              <a:defRPr sz="1754">
                <a:solidFill>
                  <a:schemeClr val="tx1">
                    <a:tint val="75000"/>
                  </a:schemeClr>
                </a:solidFill>
              </a:defRPr>
            </a:lvl2pPr>
            <a:lvl3pPr marL="802020" indent="0">
              <a:buNone/>
              <a:defRPr sz="1579">
                <a:solidFill>
                  <a:schemeClr val="tx1">
                    <a:tint val="75000"/>
                  </a:schemeClr>
                </a:solidFill>
              </a:defRPr>
            </a:lvl3pPr>
            <a:lvl4pPr marL="1203030" indent="0">
              <a:buNone/>
              <a:defRPr sz="1403">
                <a:solidFill>
                  <a:schemeClr val="tx1">
                    <a:tint val="75000"/>
                  </a:schemeClr>
                </a:solidFill>
              </a:defRPr>
            </a:lvl4pPr>
            <a:lvl5pPr marL="1604040" indent="0">
              <a:buNone/>
              <a:defRPr sz="1403">
                <a:solidFill>
                  <a:schemeClr val="tx1">
                    <a:tint val="75000"/>
                  </a:schemeClr>
                </a:solidFill>
              </a:defRPr>
            </a:lvl5pPr>
            <a:lvl6pPr marL="2005051" indent="0">
              <a:buNone/>
              <a:defRPr sz="1403">
                <a:solidFill>
                  <a:schemeClr val="tx1">
                    <a:tint val="75000"/>
                  </a:schemeClr>
                </a:solidFill>
              </a:defRPr>
            </a:lvl6pPr>
            <a:lvl7pPr marL="2406061" indent="0">
              <a:buNone/>
              <a:defRPr sz="1403">
                <a:solidFill>
                  <a:schemeClr val="tx1">
                    <a:tint val="75000"/>
                  </a:schemeClr>
                </a:solidFill>
              </a:defRPr>
            </a:lvl7pPr>
            <a:lvl8pPr marL="2807071" indent="0">
              <a:buNone/>
              <a:defRPr sz="1403">
                <a:solidFill>
                  <a:schemeClr val="tx1">
                    <a:tint val="75000"/>
                  </a:schemeClr>
                </a:solidFill>
              </a:defRPr>
            </a:lvl8pPr>
            <a:lvl9pPr marL="3208081" indent="0">
              <a:buNone/>
              <a:defRPr sz="1403">
                <a:solidFill>
                  <a:schemeClr val="tx1">
                    <a:tint val="75000"/>
                  </a:schemeClr>
                </a:solidFill>
              </a:defRPr>
            </a:lvl9pPr>
          </a:lstStyle>
          <a:p>
            <a:pPr lvl="0"/>
            <a:r>
              <a:rPr lang="sv-SE"/>
              <a:t>Redigera format för bakgrundstext</a:t>
            </a:r>
          </a:p>
        </p:txBody>
      </p:sp>
      <p:sp>
        <p:nvSpPr>
          <p:cNvPr id="4" name="Rektangel 3" descr="TagShapePrint">
            <a:extLst>
              <a:ext uri="{FF2B5EF4-FFF2-40B4-BE49-F238E27FC236}">
                <a16:creationId xmlns:a16="http://schemas.microsoft.com/office/drawing/2014/main" id="{4A1CEAEA-19DE-4D04-BA56-BDA29032A8C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10438731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B0D984-7330-426D-813B-46AAE15059F8}"/>
              </a:ext>
            </a:extLst>
          </p:cNvPr>
          <p:cNvSpPr>
            <a:spLocks noGrp="1"/>
          </p:cNvSpPr>
          <p:nvPr>
            <p:ph type="title"/>
            <p:custDataLst>
              <p:tags r:id="rId1"/>
            </p:custDataLst>
          </p:nvPr>
        </p:nvSpPr>
        <p:spPr>
          <a:xfrm>
            <a:off x="1555409" y="1222088"/>
            <a:ext cx="7525885" cy="1065498"/>
          </a:xfrm>
        </p:spPr>
        <p:txBody>
          <a:bodyPr/>
          <a:lstStyle>
            <a:lvl1pPr>
              <a:defRPr>
                <a:solidFill>
                  <a:srgbClr val="000000"/>
                </a:solidFill>
              </a:defRPr>
            </a:lvl1pPr>
          </a:lstStyle>
          <a:p>
            <a:r>
              <a:rPr lang="sv-SE"/>
              <a:t>Klicka här för att ändra format</a:t>
            </a:r>
          </a:p>
        </p:txBody>
      </p:sp>
      <p:sp>
        <p:nvSpPr>
          <p:cNvPr id="3" name="Platshållare för innehåll 2">
            <a:extLst>
              <a:ext uri="{FF2B5EF4-FFF2-40B4-BE49-F238E27FC236}">
                <a16:creationId xmlns:a16="http://schemas.microsoft.com/office/drawing/2014/main" id="{72A5FEE3-4F44-4EF8-BB58-7C6B9EE46DC0}"/>
              </a:ext>
            </a:extLst>
          </p:cNvPr>
          <p:cNvSpPr>
            <a:spLocks noGrp="1"/>
          </p:cNvSpPr>
          <p:nvPr>
            <p:ph sz="half" idx="1"/>
            <p:custDataLst>
              <p:tags r:id="rId2"/>
            </p:custDataLst>
          </p:nvPr>
        </p:nvSpPr>
        <p:spPr>
          <a:xfrm>
            <a:off x="1555408" y="2497398"/>
            <a:ext cx="3623805" cy="422716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D9E75873-11EA-475C-9688-F58B035842BF}"/>
              </a:ext>
            </a:extLst>
          </p:cNvPr>
          <p:cNvSpPr>
            <a:spLocks noGrp="1"/>
          </p:cNvSpPr>
          <p:nvPr>
            <p:ph sz="half" idx="2"/>
            <p:custDataLst>
              <p:tags r:id="rId3"/>
            </p:custDataLst>
          </p:nvPr>
        </p:nvSpPr>
        <p:spPr>
          <a:xfrm>
            <a:off x="5457490" y="2497398"/>
            <a:ext cx="3623805" cy="422716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11327983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483135" y="529103"/>
            <a:ext cx="9224466" cy="569161"/>
          </a:xfrm>
        </p:spPr>
        <p:txBody>
          <a:bodyPr/>
          <a:lstStyle>
            <a:lvl1pPr>
              <a:defRPr>
                <a:solidFill>
                  <a:srgbClr val="000000"/>
                </a:solidFill>
              </a:defRPr>
            </a:lvl1pPr>
          </a:lstStyle>
          <a:p>
            <a:r>
              <a:rPr lang="sv-SE"/>
              <a:t>Klicka här för att ändra format</a:t>
            </a:r>
          </a:p>
        </p:txBody>
      </p:sp>
      <p:sp>
        <p:nvSpPr>
          <p:cNvPr id="3" name="Rektangel 2" descr="TagShapePrint">
            <a:extLst>
              <a:ext uri="{FF2B5EF4-FFF2-40B4-BE49-F238E27FC236}">
                <a16:creationId xmlns:a16="http://schemas.microsoft.com/office/drawing/2014/main" id="{4D234E2D-D23F-4A27-A025-571352EBCD41}"/>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354391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bild. avsnittsbild 2">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0" y="1604865"/>
            <a:ext cx="10692000" cy="5451797"/>
          </a:xfrm>
        </p:spPr>
        <p:txBody>
          <a:bodyPr/>
          <a:lstStyle>
            <a:lvl1pPr marL="0" indent="0" algn="ctr">
              <a:buFontTx/>
              <a:buNone/>
              <a:defRPr/>
            </a:lvl1pPr>
          </a:lstStyle>
          <a:p>
            <a:r>
              <a:rPr lang="sv-SE"/>
              <a:t>Klicka på ikonen för att lägga till en bild</a:t>
            </a:r>
            <a:endParaRPr lang="nn-NO"/>
          </a:p>
        </p:txBody>
      </p:sp>
      <p:sp>
        <p:nvSpPr>
          <p:cNvPr id="11" name="Platshållare för text 10"/>
          <p:cNvSpPr>
            <a:spLocks noGrp="1"/>
          </p:cNvSpPr>
          <p:nvPr>
            <p:ph type="body" sz="quarter" idx="14"/>
          </p:nvPr>
        </p:nvSpPr>
        <p:spPr>
          <a:xfrm>
            <a:off x="933644" y="2976295"/>
            <a:ext cx="9105900" cy="2108200"/>
          </a:xfrm>
        </p:spPr>
        <p:txBody>
          <a:bodyPr/>
          <a:lstStyle>
            <a:lvl1pPr marL="0" indent="0">
              <a:buFontTx/>
              <a:buNone/>
              <a:defRPr sz="3000"/>
            </a:lvl1pPr>
          </a:lstStyle>
          <a:p>
            <a:pPr lvl="0"/>
            <a:r>
              <a:rPr lang="sv-SE"/>
              <a:t>Klicka här för att ändra format på bakgrundstexten</a:t>
            </a:r>
          </a:p>
        </p:txBody>
      </p:sp>
      <p:sp>
        <p:nvSpPr>
          <p:cNvPr id="2" name="Rubrik 1"/>
          <p:cNvSpPr>
            <a:spLocks noGrp="1"/>
          </p:cNvSpPr>
          <p:nvPr>
            <p:ph type="ctrTitle"/>
          </p:nvPr>
        </p:nvSpPr>
        <p:spPr>
          <a:xfrm>
            <a:off x="933644" y="2073540"/>
            <a:ext cx="9089390" cy="888423"/>
          </a:xfrm>
        </p:spPr>
        <p:txBody>
          <a:bodyPr/>
          <a:lstStyle/>
          <a:p>
            <a:r>
              <a:rPr lang="sv-SE"/>
              <a:t>Klicka här för att ändra mall för rubrikformat</a:t>
            </a:r>
            <a:endParaRPr lang="nn-NO"/>
          </a:p>
        </p:txBody>
      </p:sp>
      <p:sp>
        <p:nvSpPr>
          <p:cNvPr id="4" name="Platshållare för datum 3"/>
          <p:cNvSpPr>
            <a:spLocks noGrp="1"/>
          </p:cNvSpPr>
          <p:nvPr>
            <p:ph type="dt" sz="half" idx="10"/>
          </p:nvPr>
        </p:nvSpPr>
        <p:spPr/>
        <p:txBody>
          <a:bodyPr/>
          <a:lstStyle/>
          <a:p>
            <a:fld id="{B466671D-6D0A-4F42-A423-31D4F6C64D34}" type="datetime1">
              <a:rPr lang="sv-SE" smtClean="0"/>
              <a:t>2020-12-16</a:t>
            </a:fld>
            <a:endParaRPr lang="nn-NO"/>
          </a:p>
        </p:txBody>
      </p:sp>
      <p:sp>
        <p:nvSpPr>
          <p:cNvPr id="5" name="Platshållare för sidfot 4"/>
          <p:cNvSpPr>
            <a:spLocks noGrp="1"/>
          </p:cNvSpPr>
          <p:nvPr>
            <p:ph type="ftr" sz="quarter" idx="11"/>
          </p:nvPr>
        </p:nvSpPr>
        <p:spPr/>
        <p:txBody>
          <a:bodyPr/>
          <a:lstStyle/>
          <a:p>
            <a:r>
              <a:rPr lang="nn-NO"/>
              <a:t>Författare</a:t>
            </a:r>
          </a:p>
        </p:txBody>
      </p:sp>
      <p:sp>
        <p:nvSpPr>
          <p:cNvPr id="6" name="Platshållare för bildnummer 5"/>
          <p:cNvSpPr>
            <a:spLocks noGrp="1"/>
          </p:cNvSpPr>
          <p:nvPr>
            <p:ph type="sldNum" sz="quarter" idx="12"/>
          </p:nvPr>
        </p:nvSpPr>
        <p:spPr/>
        <p:txBody>
          <a:bodyPr/>
          <a:lstStyle/>
          <a:p>
            <a:fld id="{01337CC5-E024-495D-9247-1A488D143C32}" type="slidenum">
              <a:rPr lang="nn-NO" smtClean="0"/>
              <a:t>‹#›</a:t>
            </a:fld>
            <a:endParaRPr lang="nn-NO"/>
          </a:p>
        </p:txBody>
      </p:sp>
      <p:cxnSp>
        <p:nvCxnSpPr>
          <p:cNvPr id="8" name="Rak 7"/>
          <p:cNvCxnSpPr/>
          <p:nvPr userDrawn="1"/>
        </p:nvCxnSpPr>
        <p:spPr>
          <a:xfrm>
            <a:off x="0" y="7063274"/>
            <a:ext cx="106934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0720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24388929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Foto med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6396711" y="1257714"/>
            <a:ext cx="3510031" cy="1040610"/>
          </a:xfrm>
        </p:spPr>
        <p:txBody>
          <a:bodyPr anchor="b"/>
          <a:lstStyle>
            <a:lvl1pPr>
              <a:defRPr sz="2807">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1"/>
            <a:ext cx="5346700" cy="7561262"/>
          </a:xfrm>
          <a:solidFill>
            <a:srgbClr val="F7F7F7"/>
          </a:solidFill>
        </p:spPr>
        <p:txBody>
          <a:bodyPr>
            <a:normAutofit/>
          </a:bodyPr>
          <a:lstStyle>
            <a:lvl1pPr marL="0" indent="0" algn="ctr">
              <a:buNone/>
              <a:defRPr sz="1579">
                <a:solidFill>
                  <a:srgbClr val="000000"/>
                </a:solidFill>
              </a:defRPr>
            </a:lvl1pPr>
            <a:lvl2pPr marL="401010" indent="0">
              <a:buNone/>
              <a:defRPr sz="2456"/>
            </a:lvl2pPr>
            <a:lvl3pPr marL="802020" indent="0">
              <a:buNone/>
              <a:defRPr sz="2105"/>
            </a:lvl3pPr>
            <a:lvl4pPr marL="1203030" indent="0">
              <a:buNone/>
              <a:defRPr sz="1754"/>
            </a:lvl4pPr>
            <a:lvl5pPr marL="1604040" indent="0">
              <a:buNone/>
              <a:defRPr sz="1754"/>
            </a:lvl5pPr>
            <a:lvl6pPr marL="2005051" indent="0">
              <a:buNone/>
              <a:defRPr sz="1754"/>
            </a:lvl6pPr>
            <a:lvl7pPr marL="2406061" indent="0">
              <a:buNone/>
              <a:defRPr sz="1754"/>
            </a:lvl7pPr>
            <a:lvl8pPr marL="2807071" indent="0">
              <a:buNone/>
              <a:defRPr sz="1754"/>
            </a:lvl8pPr>
            <a:lvl9pPr marL="3208081" indent="0">
              <a:buNone/>
              <a:defRPr sz="1754"/>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6396711" y="2489993"/>
            <a:ext cx="3510164" cy="422695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descr="TagShapePrint">
            <a:extLst>
              <a:ext uri="{FF2B5EF4-FFF2-40B4-BE49-F238E27FC236}">
                <a16:creationId xmlns:a16="http://schemas.microsoft.com/office/drawing/2014/main" id="{4D010190-EDD4-48A5-B350-2AB1DBEFAA41}"/>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17831180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Grå, rubrik och innehåll">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555409" y="1222088"/>
            <a:ext cx="7525885" cy="1065498"/>
          </a:xfrm>
        </p:spPr>
        <p:txBody>
          <a:bodyPr/>
          <a:lstStyle>
            <a:lvl1pPr>
              <a:defRPr>
                <a:solidFill>
                  <a:srgbClr val="000000"/>
                </a:solidFill>
              </a:defRPr>
            </a:lvl1pPr>
          </a:lstStyle>
          <a:p>
            <a:r>
              <a:rPr lang="sv-SE"/>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555409" y="2497399"/>
            <a:ext cx="7525885" cy="3970851"/>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Rektangel 3" descr="TagShapePrint">
            <a:extLst>
              <a:ext uri="{FF2B5EF4-FFF2-40B4-BE49-F238E27FC236}">
                <a16:creationId xmlns:a16="http://schemas.microsoft.com/office/drawing/2014/main" id="{0563D0BB-A7F6-4376-899B-98FBF764D89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28023129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Grå, avsnitts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556648" y="1508283"/>
            <a:ext cx="7527480" cy="1404609"/>
          </a:xfrm>
        </p:spPr>
        <p:txBody>
          <a:bodyPr anchor="b"/>
          <a:lstStyle>
            <a:lvl1pPr>
              <a:defRPr sz="3508">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556648" y="2947928"/>
            <a:ext cx="7527480" cy="698731"/>
          </a:xfrm>
        </p:spPr>
        <p:txBody>
          <a:bodyPr/>
          <a:lstStyle>
            <a:lvl1pPr marL="0" indent="0">
              <a:buNone/>
              <a:defRPr sz="2105">
                <a:solidFill>
                  <a:srgbClr val="000000"/>
                </a:solidFill>
              </a:defRPr>
            </a:lvl1pPr>
            <a:lvl2pPr marL="401010" indent="0">
              <a:buNone/>
              <a:defRPr sz="1754">
                <a:solidFill>
                  <a:schemeClr val="tx1">
                    <a:tint val="75000"/>
                  </a:schemeClr>
                </a:solidFill>
              </a:defRPr>
            </a:lvl2pPr>
            <a:lvl3pPr marL="802020" indent="0">
              <a:buNone/>
              <a:defRPr sz="1579">
                <a:solidFill>
                  <a:schemeClr val="tx1">
                    <a:tint val="75000"/>
                  </a:schemeClr>
                </a:solidFill>
              </a:defRPr>
            </a:lvl3pPr>
            <a:lvl4pPr marL="1203030" indent="0">
              <a:buNone/>
              <a:defRPr sz="1403">
                <a:solidFill>
                  <a:schemeClr val="tx1">
                    <a:tint val="75000"/>
                  </a:schemeClr>
                </a:solidFill>
              </a:defRPr>
            </a:lvl4pPr>
            <a:lvl5pPr marL="1604040" indent="0">
              <a:buNone/>
              <a:defRPr sz="1403">
                <a:solidFill>
                  <a:schemeClr val="tx1">
                    <a:tint val="75000"/>
                  </a:schemeClr>
                </a:solidFill>
              </a:defRPr>
            </a:lvl5pPr>
            <a:lvl6pPr marL="2005051" indent="0">
              <a:buNone/>
              <a:defRPr sz="1403">
                <a:solidFill>
                  <a:schemeClr val="tx1">
                    <a:tint val="75000"/>
                  </a:schemeClr>
                </a:solidFill>
              </a:defRPr>
            </a:lvl6pPr>
            <a:lvl7pPr marL="2406061" indent="0">
              <a:buNone/>
              <a:defRPr sz="1403">
                <a:solidFill>
                  <a:schemeClr val="tx1">
                    <a:tint val="75000"/>
                  </a:schemeClr>
                </a:solidFill>
              </a:defRPr>
            </a:lvl7pPr>
            <a:lvl8pPr marL="2807071" indent="0">
              <a:buNone/>
              <a:defRPr sz="1403">
                <a:solidFill>
                  <a:schemeClr val="tx1">
                    <a:tint val="75000"/>
                  </a:schemeClr>
                </a:solidFill>
              </a:defRPr>
            </a:lvl8pPr>
            <a:lvl9pPr marL="3208081" indent="0">
              <a:buNone/>
              <a:defRPr sz="1403">
                <a:solidFill>
                  <a:schemeClr val="tx1">
                    <a:tint val="75000"/>
                  </a:schemeClr>
                </a:solidFill>
              </a:defRPr>
            </a:lvl9pPr>
          </a:lstStyle>
          <a:p>
            <a:pPr lvl="0"/>
            <a:r>
              <a:rPr lang="sv-SE"/>
              <a:t>Redigera format för bakgrundstext</a:t>
            </a:r>
          </a:p>
        </p:txBody>
      </p:sp>
      <p:sp>
        <p:nvSpPr>
          <p:cNvPr id="4" name="Rektangel 3" descr="TagShapePrint">
            <a:extLst>
              <a:ext uri="{FF2B5EF4-FFF2-40B4-BE49-F238E27FC236}">
                <a16:creationId xmlns:a16="http://schemas.microsoft.com/office/drawing/2014/main" id="{696F1378-E97B-4E02-B8F4-8472610D4ECC}"/>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11761003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Grå, endast 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483135" y="529103"/>
            <a:ext cx="9224466" cy="569161"/>
          </a:xfrm>
        </p:spPr>
        <p:txBody>
          <a:bodyPr/>
          <a:lstStyle>
            <a:lvl1pPr>
              <a:defRPr>
                <a:solidFill>
                  <a:srgbClr val="000000"/>
                </a:solidFill>
              </a:defRPr>
            </a:lvl1pPr>
          </a:lstStyle>
          <a:p>
            <a:r>
              <a:rPr lang="sv-SE"/>
              <a:t>Klicka här för att ändra format</a:t>
            </a:r>
          </a:p>
        </p:txBody>
      </p:sp>
      <p:sp>
        <p:nvSpPr>
          <p:cNvPr id="3" name="Rektangel 2" descr="TagShapePrint">
            <a:extLst>
              <a:ext uri="{FF2B5EF4-FFF2-40B4-BE49-F238E27FC236}">
                <a16:creationId xmlns:a16="http://schemas.microsoft.com/office/drawing/2014/main" id="{E8CE1D95-F632-4AF3-8B7F-A875F814B83A}"/>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13676501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Grå, foto med text">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6396711" y="1257714"/>
            <a:ext cx="3510031" cy="1040610"/>
          </a:xfrm>
        </p:spPr>
        <p:txBody>
          <a:bodyPr anchor="b"/>
          <a:lstStyle>
            <a:lvl1pPr>
              <a:defRPr sz="2807">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1"/>
            <a:ext cx="5346700" cy="7561262"/>
          </a:xfrm>
          <a:solidFill>
            <a:srgbClr val="F7F7F7"/>
          </a:solidFill>
        </p:spPr>
        <p:txBody>
          <a:bodyPr>
            <a:normAutofit/>
          </a:bodyPr>
          <a:lstStyle>
            <a:lvl1pPr marL="0" indent="0" algn="ctr">
              <a:buNone/>
              <a:defRPr sz="1579">
                <a:solidFill>
                  <a:srgbClr val="000000"/>
                </a:solidFill>
              </a:defRPr>
            </a:lvl1pPr>
            <a:lvl2pPr marL="401010" indent="0">
              <a:buNone/>
              <a:defRPr sz="2456"/>
            </a:lvl2pPr>
            <a:lvl3pPr marL="802020" indent="0">
              <a:buNone/>
              <a:defRPr sz="2105"/>
            </a:lvl3pPr>
            <a:lvl4pPr marL="1203030" indent="0">
              <a:buNone/>
              <a:defRPr sz="1754"/>
            </a:lvl4pPr>
            <a:lvl5pPr marL="1604040" indent="0">
              <a:buNone/>
              <a:defRPr sz="1754"/>
            </a:lvl5pPr>
            <a:lvl6pPr marL="2005051" indent="0">
              <a:buNone/>
              <a:defRPr sz="1754"/>
            </a:lvl6pPr>
            <a:lvl7pPr marL="2406061" indent="0">
              <a:buNone/>
              <a:defRPr sz="1754"/>
            </a:lvl7pPr>
            <a:lvl8pPr marL="2807071" indent="0">
              <a:buNone/>
              <a:defRPr sz="1754"/>
            </a:lvl8pPr>
            <a:lvl9pPr marL="3208081" indent="0">
              <a:buNone/>
              <a:defRPr sz="1754"/>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6396711" y="2489993"/>
            <a:ext cx="3510164" cy="422695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descr="TagShapePrint">
            <a:extLst>
              <a:ext uri="{FF2B5EF4-FFF2-40B4-BE49-F238E27FC236}">
                <a16:creationId xmlns:a16="http://schemas.microsoft.com/office/drawing/2014/main" id="{07E4A293-52A1-4578-AC06-C2932B1885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331074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555409" y="1222088"/>
            <a:ext cx="7525885" cy="1065498"/>
          </a:xfrm>
        </p:spPr>
        <p:txBody>
          <a:bodyPr/>
          <a:lstStyle>
            <a:lvl1pPr>
              <a:defRPr>
                <a:solidFill>
                  <a:srgbClr val="FFFFFF"/>
                </a:solidFill>
              </a:defRPr>
            </a:lvl1pPr>
          </a:lstStyle>
          <a:p>
            <a:r>
              <a:rPr lang="sv-SE"/>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555409" y="2497399"/>
            <a:ext cx="7525885" cy="3970851"/>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Rektangel 6" descr="TagShapePrint">
            <a:extLst>
              <a:ext uri="{FF2B5EF4-FFF2-40B4-BE49-F238E27FC236}">
                <a16:creationId xmlns:a16="http://schemas.microsoft.com/office/drawing/2014/main" id="{7D6F2A64-194C-49DE-98E8-41A62AD1FAC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pic>
        <p:nvPicPr>
          <p:cNvPr id="9" name="Bildobjekt 8" descr="MSB Logotyp vit">
            <a:extLst>
              <a:ext uri="{FF2B5EF4-FFF2-40B4-BE49-F238E27FC236}">
                <a16:creationId xmlns:a16="http://schemas.microsoft.com/office/drawing/2014/main" id="{EF1AA8D3-BD3E-4A66-8C0B-3325F522D102}"/>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9707602" y="6941661"/>
            <a:ext cx="835422" cy="465847"/>
          </a:xfrm>
          <a:prstGeom prst="rect">
            <a:avLst/>
          </a:prstGeom>
        </p:spPr>
      </p:pic>
    </p:spTree>
    <p:extLst>
      <p:ext uri="{BB962C8B-B14F-4D97-AF65-F5344CB8AC3E}">
        <p14:creationId xmlns:p14="http://schemas.microsoft.com/office/powerpoint/2010/main" val="19870332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Mörkgrå, avsnitts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556648" y="1508283"/>
            <a:ext cx="7527480" cy="1404609"/>
          </a:xfrm>
        </p:spPr>
        <p:txBody>
          <a:bodyPr anchor="b"/>
          <a:lstStyle>
            <a:lvl1pPr>
              <a:defRPr sz="3508">
                <a:solidFill>
                  <a:srgbClr val="FFFFFF"/>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556648" y="2947928"/>
            <a:ext cx="7527480" cy="698731"/>
          </a:xfrm>
        </p:spPr>
        <p:txBody>
          <a:bodyPr/>
          <a:lstStyle>
            <a:lvl1pPr marL="0" indent="0">
              <a:buNone/>
              <a:defRPr sz="2105">
                <a:solidFill>
                  <a:srgbClr val="FFFFFF"/>
                </a:solidFill>
              </a:defRPr>
            </a:lvl1pPr>
            <a:lvl2pPr marL="401010" indent="0">
              <a:buNone/>
              <a:defRPr sz="1754">
                <a:solidFill>
                  <a:schemeClr val="tx1">
                    <a:tint val="75000"/>
                  </a:schemeClr>
                </a:solidFill>
              </a:defRPr>
            </a:lvl2pPr>
            <a:lvl3pPr marL="802020" indent="0">
              <a:buNone/>
              <a:defRPr sz="1579">
                <a:solidFill>
                  <a:schemeClr val="tx1">
                    <a:tint val="75000"/>
                  </a:schemeClr>
                </a:solidFill>
              </a:defRPr>
            </a:lvl3pPr>
            <a:lvl4pPr marL="1203030" indent="0">
              <a:buNone/>
              <a:defRPr sz="1403">
                <a:solidFill>
                  <a:schemeClr val="tx1">
                    <a:tint val="75000"/>
                  </a:schemeClr>
                </a:solidFill>
              </a:defRPr>
            </a:lvl4pPr>
            <a:lvl5pPr marL="1604040" indent="0">
              <a:buNone/>
              <a:defRPr sz="1403">
                <a:solidFill>
                  <a:schemeClr val="tx1">
                    <a:tint val="75000"/>
                  </a:schemeClr>
                </a:solidFill>
              </a:defRPr>
            </a:lvl5pPr>
            <a:lvl6pPr marL="2005051" indent="0">
              <a:buNone/>
              <a:defRPr sz="1403">
                <a:solidFill>
                  <a:schemeClr val="tx1">
                    <a:tint val="75000"/>
                  </a:schemeClr>
                </a:solidFill>
              </a:defRPr>
            </a:lvl6pPr>
            <a:lvl7pPr marL="2406061" indent="0">
              <a:buNone/>
              <a:defRPr sz="1403">
                <a:solidFill>
                  <a:schemeClr val="tx1">
                    <a:tint val="75000"/>
                  </a:schemeClr>
                </a:solidFill>
              </a:defRPr>
            </a:lvl7pPr>
            <a:lvl8pPr marL="2807071" indent="0">
              <a:buNone/>
              <a:defRPr sz="1403">
                <a:solidFill>
                  <a:schemeClr val="tx1">
                    <a:tint val="75000"/>
                  </a:schemeClr>
                </a:solidFill>
              </a:defRPr>
            </a:lvl8pPr>
            <a:lvl9pPr marL="3208081" indent="0">
              <a:buNone/>
              <a:defRPr sz="1403">
                <a:solidFill>
                  <a:schemeClr val="tx1">
                    <a:tint val="75000"/>
                  </a:schemeClr>
                </a:solidFill>
              </a:defRPr>
            </a:lvl9pPr>
          </a:lstStyle>
          <a:p>
            <a:pPr lvl="0"/>
            <a:r>
              <a:rPr lang="sv-SE"/>
              <a:t>Redigera format för bakgrundstext</a:t>
            </a:r>
          </a:p>
        </p:txBody>
      </p:sp>
      <p:sp>
        <p:nvSpPr>
          <p:cNvPr id="4" name="Rektangel 3" descr="TagShapePrint">
            <a:extLst>
              <a:ext uri="{FF2B5EF4-FFF2-40B4-BE49-F238E27FC236}">
                <a16:creationId xmlns:a16="http://schemas.microsoft.com/office/drawing/2014/main" id="{D7D29E5B-685D-482F-8494-A354F6A1AF6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pic>
        <p:nvPicPr>
          <p:cNvPr id="8" name="Bildobjekt 7" descr="MSB Logotyp vit">
            <a:extLst>
              <a:ext uri="{FF2B5EF4-FFF2-40B4-BE49-F238E27FC236}">
                <a16:creationId xmlns:a16="http://schemas.microsoft.com/office/drawing/2014/main" id="{16E107E1-7AC3-43CF-A6CA-177B1B812FEC}"/>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9707602" y="6941661"/>
            <a:ext cx="835422" cy="465847"/>
          </a:xfrm>
          <a:prstGeom prst="rect">
            <a:avLst/>
          </a:prstGeom>
        </p:spPr>
      </p:pic>
    </p:spTree>
    <p:extLst>
      <p:ext uri="{BB962C8B-B14F-4D97-AF65-F5344CB8AC3E}">
        <p14:creationId xmlns:p14="http://schemas.microsoft.com/office/powerpoint/2010/main" val="28062072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483135" y="529103"/>
            <a:ext cx="9224466" cy="569161"/>
          </a:xfrm>
        </p:spPr>
        <p:txBody>
          <a:bodyPr/>
          <a:lstStyle>
            <a:lvl1pPr>
              <a:defRPr>
                <a:solidFill>
                  <a:srgbClr val="FFFFFF"/>
                </a:solidFill>
              </a:defRPr>
            </a:lvl1pPr>
          </a:lstStyle>
          <a:p>
            <a:r>
              <a:rPr lang="sv-SE"/>
              <a:t>Klicka här för att ändra format</a:t>
            </a:r>
          </a:p>
        </p:txBody>
      </p:sp>
      <p:sp>
        <p:nvSpPr>
          <p:cNvPr id="6" name="Rektangel 5" descr="TagShapePrint">
            <a:extLst>
              <a:ext uri="{FF2B5EF4-FFF2-40B4-BE49-F238E27FC236}">
                <a16:creationId xmlns:a16="http://schemas.microsoft.com/office/drawing/2014/main" id="{0D4D6CCC-51E3-41D8-8653-0477B694ECC3}"/>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pic>
        <p:nvPicPr>
          <p:cNvPr id="7" name="Bildobjekt 6" descr="MSB Logotyp vit">
            <a:extLst>
              <a:ext uri="{FF2B5EF4-FFF2-40B4-BE49-F238E27FC236}">
                <a16:creationId xmlns:a16="http://schemas.microsoft.com/office/drawing/2014/main" id="{12C87B01-826C-48CD-AAC7-25A0765D79E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707602" y="6941661"/>
            <a:ext cx="835422" cy="465847"/>
          </a:xfrm>
          <a:prstGeom prst="rect">
            <a:avLst/>
          </a:prstGeom>
        </p:spPr>
      </p:pic>
    </p:spTree>
    <p:extLst>
      <p:ext uri="{BB962C8B-B14F-4D97-AF65-F5344CB8AC3E}">
        <p14:creationId xmlns:p14="http://schemas.microsoft.com/office/powerpoint/2010/main" val="38629519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p:cSld name="Mörkgrå, foto med text">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6396711" y="1257714"/>
            <a:ext cx="3510031" cy="1040610"/>
          </a:xfrm>
        </p:spPr>
        <p:txBody>
          <a:bodyPr anchor="b"/>
          <a:lstStyle>
            <a:lvl1pPr>
              <a:defRPr sz="2807">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1"/>
            <a:ext cx="5346700" cy="7561262"/>
          </a:xfrm>
          <a:solidFill>
            <a:srgbClr val="F7F7F7"/>
          </a:solidFill>
        </p:spPr>
        <p:txBody>
          <a:bodyPr>
            <a:normAutofit/>
          </a:bodyPr>
          <a:lstStyle>
            <a:lvl1pPr marL="0" indent="0" algn="ctr">
              <a:buNone/>
              <a:defRPr sz="1579">
                <a:solidFill>
                  <a:srgbClr val="000000"/>
                </a:solidFill>
              </a:defRPr>
            </a:lvl1pPr>
            <a:lvl2pPr marL="401010" indent="0">
              <a:buNone/>
              <a:defRPr sz="2456"/>
            </a:lvl2pPr>
            <a:lvl3pPr marL="802020" indent="0">
              <a:buNone/>
              <a:defRPr sz="2105"/>
            </a:lvl3pPr>
            <a:lvl4pPr marL="1203030" indent="0">
              <a:buNone/>
              <a:defRPr sz="1754"/>
            </a:lvl4pPr>
            <a:lvl5pPr marL="1604040" indent="0">
              <a:buNone/>
              <a:defRPr sz="1754"/>
            </a:lvl5pPr>
            <a:lvl6pPr marL="2005051" indent="0">
              <a:buNone/>
              <a:defRPr sz="1754"/>
            </a:lvl6pPr>
            <a:lvl7pPr marL="2406061" indent="0">
              <a:buNone/>
              <a:defRPr sz="1754"/>
            </a:lvl7pPr>
            <a:lvl8pPr marL="2807071" indent="0">
              <a:buNone/>
              <a:defRPr sz="1754"/>
            </a:lvl8pPr>
            <a:lvl9pPr marL="3208081" indent="0">
              <a:buNone/>
              <a:defRPr sz="1754"/>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6396711" y="2489993"/>
            <a:ext cx="3510164" cy="422695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8" name="Rektangel 7" descr="TagShapePrint">
            <a:extLst>
              <a:ext uri="{FF2B5EF4-FFF2-40B4-BE49-F238E27FC236}">
                <a16:creationId xmlns:a16="http://schemas.microsoft.com/office/drawing/2014/main" id="{E3053303-1555-4614-897F-4B3D25DF4C9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pic>
        <p:nvPicPr>
          <p:cNvPr id="9" name="Bildobjekt 8" descr="MSB Logotyp vit">
            <a:extLst>
              <a:ext uri="{FF2B5EF4-FFF2-40B4-BE49-F238E27FC236}">
                <a16:creationId xmlns:a16="http://schemas.microsoft.com/office/drawing/2014/main" id="{FEB3FE70-94B2-46E9-B618-19EE7B8667E0}"/>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9707602" y="6941661"/>
            <a:ext cx="835422" cy="465847"/>
          </a:xfrm>
          <a:prstGeom prst="rect">
            <a:avLst/>
          </a:prstGeom>
        </p:spPr>
      </p:pic>
    </p:spTree>
    <p:extLst>
      <p:ext uri="{BB962C8B-B14F-4D97-AF65-F5344CB8AC3E}">
        <p14:creationId xmlns:p14="http://schemas.microsoft.com/office/powerpoint/2010/main" val="281636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text,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nn-NO"/>
          </a:p>
        </p:txBody>
      </p:sp>
      <p:sp>
        <p:nvSpPr>
          <p:cNvPr id="3" name="Platshållare för datum 2"/>
          <p:cNvSpPr>
            <a:spLocks noGrp="1"/>
          </p:cNvSpPr>
          <p:nvPr>
            <p:ph type="dt" sz="half" idx="10"/>
          </p:nvPr>
        </p:nvSpPr>
        <p:spPr/>
        <p:txBody>
          <a:bodyPr/>
          <a:lstStyle/>
          <a:p>
            <a:fld id="{6219532E-B008-4908-8642-73659170AE56}" type="datetime1">
              <a:rPr lang="sv-SE" smtClean="0"/>
              <a:t>2020-12-16</a:t>
            </a:fld>
            <a:endParaRPr lang="nn-NO"/>
          </a:p>
        </p:txBody>
      </p:sp>
      <p:sp>
        <p:nvSpPr>
          <p:cNvPr id="4" name="Platshållare för sidfot 3"/>
          <p:cNvSpPr>
            <a:spLocks noGrp="1"/>
          </p:cNvSpPr>
          <p:nvPr>
            <p:ph type="ftr" sz="quarter" idx="11"/>
          </p:nvPr>
        </p:nvSpPr>
        <p:spPr/>
        <p:txBody>
          <a:bodyPr/>
          <a:lstStyle/>
          <a:p>
            <a:r>
              <a:rPr lang="nn-NO"/>
              <a:t>Författare</a:t>
            </a:r>
          </a:p>
        </p:txBody>
      </p:sp>
      <p:sp>
        <p:nvSpPr>
          <p:cNvPr id="5" name="Platshållare för bildnummer 4"/>
          <p:cNvSpPr>
            <a:spLocks noGrp="1"/>
          </p:cNvSpPr>
          <p:nvPr>
            <p:ph type="sldNum" sz="quarter" idx="12"/>
          </p:nvPr>
        </p:nvSpPr>
        <p:spPr/>
        <p:txBody>
          <a:bodyPr/>
          <a:lstStyle/>
          <a:p>
            <a:fld id="{01337CC5-E024-495D-9247-1A488D143C32}" type="slidenum">
              <a:rPr lang="nn-NO" smtClean="0"/>
              <a:pPr/>
              <a:t>‹#›</a:t>
            </a:fld>
            <a:endParaRPr lang="nn-NO"/>
          </a:p>
        </p:txBody>
      </p:sp>
      <p:sp>
        <p:nvSpPr>
          <p:cNvPr id="9" name="Platshållare för innehåll 7"/>
          <p:cNvSpPr>
            <a:spLocks noGrp="1"/>
          </p:cNvSpPr>
          <p:nvPr>
            <p:ph sz="quarter" idx="13"/>
          </p:nvPr>
        </p:nvSpPr>
        <p:spPr>
          <a:xfrm>
            <a:off x="935039" y="2315422"/>
            <a:ext cx="4266000" cy="4394200"/>
          </a:xfrm>
        </p:spPr>
        <p:txBody>
          <a:bodyPr/>
          <a:lstStyle>
            <a:lvl1pPr>
              <a:lnSpc>
                <a:spcPts val="3000"/>
              </a:lnSpc>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
        <p:nvSpPr>
          <p:cNvPr id="10" name="Platshållare för bild 7"/>
          <p:cNvSpPr>
            <a:spLocks noGrp="1"/>
          </p:cNvSpPr>
          <p:nvPr>
            <p:ph type="pic" sz="quarter" idx="15"/>
          </p:nvPr>
        </p:nvSpPr>
        <p:spPr>
          <a:xfrm>
            <a:off x="5556250" y="2358673"/>
            <a:ext cx="4243388" cy="4343400"/>
          </a:xfrm>
          <a:noFill/>
        </p:spPr>
        <p:txBody>
          <a:bodyPr/>
          <a:lstStyle>
            <a:lvl1pPr marL="0" indent="0" algn="ctr">
              <a:buFontTx/>
              <a:buNone/>
              <a:defRPr/>
            </a:lvl1pPr>
          </a:lstStyle>
          <a:p>
            <a:r>
              <a:rPr lang="sv-SE"/>
              <a:t>Klicka på ikonen för att lägga till en bild</a:t>
            </a:r>
            <a:endParaRPr lang="nn-NO"/>
          </a:p>
        </p:txBody>
      </p:sp>
    </p:spTree>
    <p:extLst>
      <p:ext uri="{BB962C8B-B14F-4D97-AF65-F5344CB8AC3E}">
        <p14:creationId xmlns:p14="http://schemas.microsoft.com/office/powerpoint/2010/main" val="2493061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Avslut">
    <p:bg>
      <p:bgPr>
        <a:solidFill>
          <a:srgbClr val="E4E4E1"/>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FDEBDE7-F704-4303-803A-AFE52A2CA7C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549447"/>
            <a:ext cx="10693400" cy="7009842"/>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1771093" y="1501754"/>
            <a:ext cx="7527480" cy="698731"/>
          </a:xfrm>
        </p:spPr>
        <p:txBody>
          <a:bodyPr anchor="b">
            <a:noAutofit/>
          </a:bodyPr>
          <a:lstStyle>
            <a:lvl1pPr algn="l">
              <a:defRPr sz="3508">
                <a:solidFill>
                  <a:srgbClr val="000000"/>
                </a:solidFill>
              </a:defRPr>
            </a:lvl1pPr>
          </a:lstStyle>
          <a:p>
            <a:r>
              <a:rPr lang="sv-SE" dirty="0"/>
              <a:t>Klicka här rubrik</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1771094" y="2256355"/>
            <a:ext cx="5796339" cy="1524277"/>
          </a:xfrm>
        </p:spPr>
        <p:txBody>
          <a:bodyPr/>
          <a:lstStyle>
            <a:lvl1pPr marL="0" indent="0" algn="l">
              <a:buNone/>
              <a:defRPr sz="2105">
                <a:solidFill>
                  <a:srgbClr val="000000"/>
                </a:solidFill>
              </a:defRPr>
            </a:lvl1pPr>
            <a:lvl2pPr marL="401010" indent="0" algn="ctr">
              <a:buNone/>
              <a:defRPr sz="1754"/>
            </a:lvl2pPr>
            <a:lvl3pPr marL="802020" indent="0" algn="ctr">
              <a:buNone/>
              <a:defRPr sz="1579"/>
            </a:lvl3pPr>
            <a:lvl4pPr marL="1203030" indent="0" algn="ctr">
              <a:buNone/>
              <a:defRPr sz="1403"/>
            </a:lvl4pPr>
            <a:lvl5pPr marL="1604040" indent="0" algn="ctr">
              <a:buNone/>
              <a:defRPr sz="1403"/>
            </a:lvl5pPr>
            <a:lvl6pPr marL="2005051" indent="0" algn="ctr">
              <a:buNone/>
              <a:defRPr sz="1403"/>
            </a:lvl6pPr>
            <a:lvl7pPr marL="2406061" indent="0" algn="ctr">
              <a:buNone/>
              <a:defRPr sz="1403"/>
            </a:lvl7pPr>
            <a:lvl8pPr marL="2807071" indent="0" algn="ctr">
              <a:buNone/>
              <a:defRPr sz="1403"/>
            </a:lvl8pPr>
            <a:lvl9pPr marL="3208081" indent="0" algn="ctr">
              <a:buNone/>
              <a:defRPr sz="1403"/>
            </a:lvl9pPr>
          </a:lstStyle>
          <a:p>
            <a:r>
              <a:rPr lang="sv-SE"/>
              <a:t>Klicka om du vill redigera mall för underrubrikformat</a:t>
            </a:r>
            <a:endParaRPr lang="sv-SE" dirty="0"/>
          </a:p>
        </p:txBody>
      </p:sp>
      <p:pic>
        <p:nvPicPr>
          <p:cNvPr id="8" name="Bildobjekt 7" descr="MSB Logotyp">
            <a:extLst>
              <a:ext uri="{FF2B5EF4-FFF2-40B4-BE49-F238E27FC236}">
                <a16:creationId xmlns:a16="http://schemas.microsoft.com/office/drawing/2014/main" id="{95DD5985-A25E-4117-9500-0C11FF49A1F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69903" y="6751888"/>
            <a:ext cx="1129586" cy="629878"/>
          </a:xfrm>
          <a:prstGeom prst="rect">
            <a:avLst/>
          </a:prstGeom>
        </p:spPr>
      </p:pic>
      <p:sp>
        <p:nvSpPr>
          <p:cNvPr id="4" name="Rektangel 3" descr="TagShapePrint">
            <a:extLst>
              <a:ext uri="{FF2B5EF4-FFF2-40B4-BE49-F238E27FC236}">
                <a16:creationId xmlns:a16="http://schemas.microsoft.com/office/drawing/2014/main" id="{EBDDE36C-32A0-4EC1-BAB2-21D6BA9EC603}"/>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28435751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Rubrikbild med foto linjer vä">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0693401" cy="6607381"/>
          </a:xfrm>
          <a:solidFill>
            <a:srgbClr val="F7F7F7"/>
          </a:solidFill>
        </p:spPr>
        <p:txBody>
          <a:bodyPr>
            <a:normAutofit/>
          </a:bodyPr>
          <a:lstStyle>
            <a:lvl1pPr marL="0" indent="0" algn="ctr">
              <a:buNone/>
              <a:defRPr sz="1579">
                <a:solidFill>
                  <a:srgbClr val="000000"/>
                </a:solidFill>
              </a:defRPr>
            </a:lvl1pPr>
          </a:lstStyle>
          <a:p>
            <a:r>
              <a:rPr lang="sv-SE"/>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368126" y="3507907"/>
            <a:ext cx="5747468" cy="1264805"/>
          </a:xfrm>
          <a:noFill/>
        </p:spPr>
        <p:txBody>
          <a:bodyPr anchor="b">
            <a:noAutofit/>
          </a:bodyPr>
          <a:lstStyle>
            <a:lvl1pPr algn="l">
              <a:defRPr sz="3508">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flipH="1">
            <a:off x="-13367" y="-9981"/>
            <a:ext cx="4114223" cy="2067936"/>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3D6D0EBF-3891-481A-A740-9B73D4E39495}"/>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2806673553"/>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Rubrikbild med foto linjer hö">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0693401" cy="6607381"/>
          </a:xfrm>
          <a:solidFill>
            <a:srgbClr val="F7F7F7"/>
          </a:solidFill>
        </p:spPr>
        <p:txBody>
          <a:bodyPr>
            <a:normAutofit/>
          </a:bodyPr>
          <a:lstStyle>
            <a:lvl1pPr marL="0" indent="0" algn="ctr">
              <a:buNone/>
              <a:defRPr sz="1579">
                <a:solidFill>
                  <a:srgbClr val="000000"/>
                </a:solidFill>
              </a:defRPr>
            </a:lvl1pPr>
          </a:lstStyle>
          <a:p>
            <a:r>
              <a:rPr lang="sv-SE"/>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368126" y="3507907"/>
            <a:ext cx="5747468" cy="1264805"/>
          </a:xfrm>
          <a:noFill/>
        </p:spPr>
        <p:txBody>
          <a:bodyPr anchor="b">
            <a:noAutofit/>
          </a:bodyPr>
          <a:lstStyle>
            <a:lvl1pPr algn="l">
              <a:defRPr sz="3508">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a:off x="6582080" y="-9981"/>
            <a:ext cx="4114223" cy="2067936"/>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61CD9792-B3DA-483F-864B-624F57AED9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2359026134"/>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Avsnittsrubrik med foto">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DC4CC64D-0556-4EE6-8C65-19C67B09D47C}"/>
              </a:ext>
            </a:extLst>
          </p:cNvPr>
          <p:cNvSpPr>
            <a:spLocks noGrp="1"/>
          </p:cNvSpPr>
          <p:nvPr>
            <p:ph type="pic" sz="quarter" idx="10"/>
            <p:custDataLst>
              <p:tags r:id="rId1"/>
            </p:custDataLst>
          </p:nvPr>
        </p:nvSpPr>
        <p:spPr>
          <a:xfrm>
            <a:off x="0" y="0"/>
            <a:ext cx="10693400" cy="7561263"/>
          </a:xfrm>
          <a:solidFill>
            <a:srgbClr val="F7F7F7"/>
          </a:solidFill>
        </p:spPr>
        <p:txBody>
          <a:bodyPr>
            <a:normAutofit/>
          </a:bodyPr>
          <a:lstStyle>
            <a:lvl1pPr marL="0" indent="0" algn="ctr">
              <a:buNone/>
              <a:defRPr sz="1579">
                <a:solidFill>
                  <a:srgbClr val="000000"/>
                </a:solidFill>
              </a:defRPr>
            </a:lvl1pPr>
          </a:lstStyle>
          <a:p>
            <a:r>
              <a:rPr lang="sv-SE"/>
              <a:t>Klicka på ikonen för att lägga till en bild</a:t>
            </a:r>
            <a:endParaRPr lang="sv-SE" dirty="0"/>
          </a:p>
        </p:txBody>
      </p:sp>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2"/>
            </p:custDataLst>
          </p:nvPr>
        </p:nvSpPr>
        <p:spPr>
          <a:xfrm>
            <a:off x="2368697" y="1508283"/>
            <a:ext cx="5746650" cy="1404609"/>
          </a:xfrm>
        </p:spPr>
        <p:txBody>
          <a:bodyPr anchor="t"/>
          <a:lstStyle>
            <a:lvl1pPr>
              <a:defRPr sz="3508">
                <a:solidFill>
                  <a:srgbClr val="000000"/>
                </a:solidFill>
              </a:defRPr>
            </a:lvl1pPr>
          </a:lstStyle>
          <a:p>
            <a:r>
              <a:rPr lang="sv-SE" dirty="0"/>
              <a:t>Klicka här för att skriva rubrik</a:t>
            </a:r>
          </a:p>
        </p:txBody>
      </p:sp>
      <p:sp>
        <p:nvSpPr>
          <p:cNvPr id="3" name="Rektangel 2" descr="TagShapePrint">
            <a:extLst>
              <a:ext uri="{FF2B5EF4-FFF2-40B4-BE49-F238E27FC236}">
                <a16:creationId xmlns:a16="http://schemas.microsoft.com/office/drawing/2014/main" id="{A15B28B4-2D13-4E26-ADD9-0E1AA3CC18C6}"/>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199325339"/>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Innehåll med foto och textruta röd">
    <p:bg>
      <p:bgPr>
        <a:solidFill>
          <a:srgbClr val="FFFFFF"/>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0693400" cy="7561263"/>
          </a:xfrm>
          <a:solidFill>
            <a:srgbClr val="F7F7F7"/>
          </a:solidFill>
        </p:spPr>
        <p:txBody>
          <a:bodyPr>
            <a:normAutofit/>
          </a:bodyPr>
          <a:lstStyle>
            <a:lvl1pPr marL="0" indent="0" algn="ctr">
              <a:buNone/>
              <a:defRPr sz="1579">
                <a:solidFill>
                  <a:srgbClr val="000000"/>
                </a:solidFill>
              </a:defRPr>
            </a:lvl1pPr>
          </a:lstStyle>
          <a:p>
            <a:r>
              <a:rPr lang="sv-SE"/>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1" y="1380551"/>
            <a:ext cx="3997727" cy="2924686"/>
          </a:xfrm>
          <a:gradFill>
            <a:gsLst>
              <a:gs pos="100000">
                <a:schemeClr val="bg1"/>
              </a:gs>
              <a:gs pos="3000">
                <a:schemeClr val="accent1"/>
              </a:gs>
              <a:gs pos="0">
                <a:schemeClr val="bg1"/>
              </a:gs>
              <a:gs pos="0">
                <a:schemeClr val="accent1"/>
              </a:gs>
              <a:gs pos="3000">
                <a:schemeClr val="accent1"/>
              </a:gs>
              <a:gs pos="4000">
                <a:schemeClr val="accent1"/>
              </a:gs>
              <a:gs pos="0">
                <a:schemeClr val="accent1"/>
              </a:gs>
              <a:gs pos="4000">
                <a:schemeClr val="bg1"/>
              </a:gs>
            </a:gsLst>
            <a:lin ang="0" scaled="1"/>
          </a:gradFill>
        </p:spPr>
        <p:txBody>
          <a:bodyPr lIns="504000" tIns="396000" rIns="504000" bIns="396000">
            <a:noAutofit/>
          </a:bodyPr>
          <a:lstStyle>
            <a:lvl1pPr marL="0" indent="0" algn="l">
              <a:lnSpc>
                <a:spcPct val="170000"/>
              </a:lnSpc>
              <a:spcBef>
                <a:spcPts val="0"/>
              </a:spcBef>
              <a:buNone/>
              <a:defRPr sz="1228">
                <a:solidFill>
                  <a:srgbClr val="000000"/>
                </a:solidFill>
              </a:defRPr>
            </a:lvl1pPr>
          </a:lstStyle>
          <a:p>
            <a:pPr lvl="0"/>
            <a:r>
              <a:rPr lang="sv-SE"/>
              <a:t>Redigera format för bakgrundstext</a:t>
            </a:r>
          </a:p>
        </p:txBody>
      </p:sp>
      <p:sp>
        <p:nvSpPr>
          <p:cNvPr id="2" name="Rektangel 1" descr="TagShapePrint">
            <a:extLst>
              <a:ext uri="{FF2B5EF4-FFF2-40B4-BE49-F238E27FC236}">
                <a16:creationId xmlns:a16="http://schemas.microsoft.com/office/drawing/2014/main" id="{C73F3707-EE23-4555-81ED-EFCFC740D44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46970253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Innehåll med foto och textruta lila">
    <p:bg>
      <p:bgPr>
        <a:solidFill>
          <a:srgbClr val="FFFFFF"/>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0693400" cy="7561263"/>
          </a:xfrm>
          <a:solidFill>
            <a:srgbClr val="F7F7F7"/>
          </a:solidFill>
        </p:spPr>
        <p:txBody>
          <a:bodyPr>
            <a:normAutofit/>
          </a:bodyPr>
          <a:lstStyle>
            <a:lvl1pPr marL="0" indent="0" algn="ctr">
              <a:buNone/>
              <a:defRPr sz="1579">
                <a:solidFill>
                  <a:srgbClr val="000000"/>
                </a:solidFill>
              </a:defRPr>
            </a:lvl1pPr>
          </a:lstStyle>
          <a:p>
            <a:r>
              <a:rPr lang="sv-SE"/>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6695506" y="1419015"/>
            <a:ext cx="3997894" cy="2924686"/>
          </a:xfrm>
          <a:gradFill flip="none" rotWithShape="1">
            <a:gsLst>
              <a:gs pos="100000">
                <a:schemeClr val="accent2"/>
              </a:gs>
              <a:gs pos="99000">
                <a:schemeClr val="accent2"/>
              </a:gs>
              <a:gs pos="0">
                <a:schemeClr val="bg1"/>
              </a:gs>
              <a:gs pos="100000">
                <a:schemeClr val="accent2"/>
              </a:gs>
              <a:gs pos="96000">
                <a:schemeClr val="bg1"/>
              </a:gs>
              <a:gs pos="100000">
                <a:schemeClr val="accent2"/>
              </a:gs>
              <a:gs pos="100000">
                <a:schemeClr val="accent2"/>
              </a:gs>
              <a:gs pos="96000">
                <a:schemeClr val="accent2"/>
              </a:gs>
            </a:gsLst>
            <a:lin ang="0" scaled="1"/>
            <a:tileRect/>
          </a:gradFill>
        </p:spPr>
        <p:txBody>
          <a:bodyPr lIns="504000" tIns="396000" rIns="504000" bIns="396000">
            <a:noAutofit/>
          </a:bodyPr>
          <a:lstStyle>
            <a:lvl1pPr marL="0" indent="0" algn="l">
              <a:buNone/>
              <a:defRPr sz="1228">
                <a:solidFill>
                  <a:srgbClr val="000000"/>
                </a:solidFill>
              </a:defRPr>
            </a:lvl1pPr>
          </a:lstStyle>
          <a:p>
            <a:pPr lvl="0"/>
            <a:r>
              <a:rPr lang="sv-SE"/>
              <a:t>Redigera format för bakgrundstext</a:t>
            </a:r>
          </a:p>
        </p:txBody>
      </p:sp>
      <p:sp>
        <p:nvSpPr>
          <p:cNvPr id="2" name="Rektangel 1" descr="TagShapePrint">
            <a:extLst>
              <a:ext uri="{FF2B5EF4-FFF2-40B4-BE49-F238E27FC236}">
                <a16:creationId xmlns:a16="http://schemas.microsoft.com/office/drawing/2014/main" id="{B148343D-9557-4981-AFCA-B7C27BDB8EC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16045944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Rubrik och innehåll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555409" y="1222088"/>
            <a:ext cx="7525885" cy="1065498"/>
          </a:xfrm>
        </p:spPr>
        <p:txBody>
          <a:bodyPr/>
          <a:lstStyle>
            <a:lvl1pPr>
              <a:defRPr>
                <a:solidFill>
                  <a:srgbClr val="000000"/>
                </a:solidFill>
              </a:defRPr>
            </a:lvl1pPr>
          </a:lstStyle>
          <a:p>
            <a:r>
              <a:rPr lang="sv-SE"/>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555409" y="2497399"/>
            <a:ext cx="7525885" cy="3970851"/>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6159168"/>
            <a:ext cx="2832278" cy="1400021"/>
          </a:xfrm>
          <a:prstGeom prst="rect">
            <a:avLst/>
          </a:prstGeom>
        </p:spPr>
      </p:pic>
      <p:sp>
        <p:nvSpPr>
          <p:cNvPr id="4" name="Rektangel 3" descr="TagShapePrint">
            <a:extLst>
              <a:ext uri="{FF2B5EF4-FFF2-40B4-BE49-F238E27FC236}">
                <a16:creationId xmlns:a16="http://schemas.microsoft.com/office/drawing/2014/main" id="{1474FF95-72CE-4F15-A907-790A9405D51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406484653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Endast rubrik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483135" y="529103"/>
            <a:ext cx="9224466" cy="569161"/>
          </a:xfrm>
        </p:spPr>
        <p:txBody>
          <a:bodyPr/>
          <a:lstStyle>
            <a:lvl1pPr>
              <a:defRPr>
                <a:solidFill>
                  <a:srgbClr val="000000"/>
                </a:solidFill>
              </a:defRPr>
            </a:lvl1pPr>
          </a:lstStyle>
          <a:p>
            <a:r>
              <a:rPr lang="sv-SE"/>
              <a:t>Klicka här för att ändra format</a:t>
            </a:r>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6159168"/>
            <a:ext cx="2832278" cy="1400021"/>
          </a:xfrm>
          <a:prstGeom prst="rect">
            <a:avLst/>
          </a:prstGeom>
        </p:spPr>
      </p:pic>
      <p:sp>
        <p:nvSpPr>
          <p:cNvPr id="4" name="Rektangel 3" descr="TagShapePrint">
            <a:extLst>
              <a:ext uri="{FF2B5EF4-FFF2-40B4-BE49-F238E27FC236}">
                <a16:creationId xmlns:a16="http://schemas.microsoft.com/office/drawing/2014/main" id="{E6DFBAEC-38E5-4D97-A612-5262025ED7F7}"/>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20905988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Grå, rubrik och innehåll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555409" y="1222088"/>
            <a:ext cx="7525885" cy="1065498"/>
          </a:xfrm>
        </p:spPr>
        <p:txBody>
          <a:bodyPr/>
          <a:lstStyle>
            <a:lvl1pPr>
              <a:defRPr>
                <a:solidFill>
                  <a:srgbClr val="000000"/>
                </a:solidFill>
              </a:defRPr>
            </a:lvl1pPr>
          </a:lstStyle>
          <a:p>
            <a:r>
              <a:rPr lang="sv-SE"/>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555409" y="2497399"/>
            <a:ext cx="7525885" cy="3970851"/>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6159168"/>
            <a:ext cx="2832278" cy="1400021"/>
          </a:xfrm>
          <a:prstGeom prst="rect">
            <a:avLst/>
          </a:prstGeom>
        </p:spPr>
      </p:pic>
      <p:sp>
        <p:nvSpPr>
          <p:cNvPr id="4" name="Rektangel 3" descr="TagShapePrint">
            <a:extLst>
              <a:ext uri="{FF2B5EF4-FFF2-40B4-BE49-F238E27FC236}">
                <a16:creationId xmlns:a16="http://schemas.microsoft.com/office/drawing/2014/main" id="{54308DC1-56E8-4359-819D-8BB65DF4D55E}"/>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248738553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Grå, endast rubrik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483135" y="529103"/>
            <a:ext cx="9224466" cy="569161"/>
          </a:xfrm>
        </p:spPr>
        <p:txBody>
          <a:bodyPr/>
          <a:lstStyle>
            <a:lvl1pPr>
              <a:defRPr>
                <a:solidFill>
                  <a:srgbClr val="000000"/>
                </a:solidFill>
              </a:defRPr>
            </a:lvl1pPr>
          </a:lstStyle>
          <a:p>
            <a:r>
              <a:rPr lang="sv-SE"/>
              <a:t>Klicka här för att ändra format</a:t>
            </a:r>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6159168"/>
            <a:ext cx="2832278" cy="1400021"/>
          </a:xfrm>
          <a:prstGeom prst="rect">
            <a:avLst/>
          </a:prstGeom>
        </p:spPr>
      </p:pic>
      <p:sp>
        <p:nvSpPr>
          <p:cNvPr id="4" name="Rektangel 3" descr="TagShapePrint">
            <a:extLst>
              <a:ext uri="{FF2B5EF4-FFF2-40B4-BE49-F238E27FC236}">
                <a16:creationId xmlns:a16="http://schemas.microsoft.com/office/drawing/2014/main" id="{52965331-77AE-4EFA-821D-2E502D8BBE29}"/>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39571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ild">
    <p:spTree>
      <p:nvGrpSpPr>
        <p:cNvPr id="1" name=""/>
        <p:cNvGrpSpPr/>
        <p:nvPr/>
      </p:nvGrpSpPr>
      <p:grpSpPr>
        <a:xfrm>
          <a:off x="0" y="0"/>
          <a:ext cx="0" cy="0"/>
          <a:chOff x="0" y="0"/>
          <a:chExt cx="0" cy="0"/>
        </a:xfrm>
      </p:grpSpPr>
      <p:sp>
        <p:nvSpPr>
          <p:cNvPr id="7" name="Platshållare för bild 6"/>
          <p:cNvSpPr>
            <a:spLocks noGrp="1"/>
          </p:cNvSpPr>
          <p:nvPr>
            <p:ph type="pic" sz="quarter" idx="10"/>
          </p:nvPr>
        </p:nvSpPr>
        <p:spPr>
          <a:xfrm>
            <a:off x="0" y="0"/>
            <a:ext cx="10693400" cy="7561263"/>
          </a:xfrm>
        </p:spPr>
        <p:txBody>
          <a:bodyPr tIns="2088000"/>
          <a:lstStyle>
            <a:lvl1pPr marL="0" indent="0" algn="ctr">
              <a:buFontTx/>
              <a:buNone/>
              <a:defRPr sz="2400"/>
            </a:lvl1pPr>
          </a:lstStyle>
          <a:p>
            <a:r>
              <a:rPr lang="sv-SE"/>
              <a:t>Klicka på ikonen för att lägga till en bild</a:t>
            </a:r>
            <a:endParaRPr lang="nn-NO"/>
          </a:p>
        </p:txBody>
      </p:sp>
    </p:spTree>
    <p:extLst>
      <p:ext uri="{BB962C8B-B14F-4D97-AF65-F5344CB8AC3E}">
        <p14:creationId xmlns:p14="http://schemas.microsoft.com/office/powerpoint/2010/main" val="57965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Rubrik och innehåll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555409" y="1222088"/>
            <a:ext cx="7525885" cy="1065498"/>
          </a:xfrm>
        </p:spPr>
        <p:txBody>
          <a:bodyPr/>
          <a:lstStyle>
            <a:lvl1pPr>
              <a:defRPr>
                <a:solidFill>
                  <a:srgbClr val="000000"/>
                </a:solidFill>
              </a:defRPr>
            </a:lvl1pPr>
          </a:lstStyle>
          <a:p>
            <a:r>
              <a:rPr lang="sv-SE"/>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555409" y="2497399"/>
            <a:ext cx="7525885" cy="3970851"/>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2647" y="1"/>
            <a:ext cx="206457" cy="75612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
        <p:nvSpPr>
          <p:cNvPr id="5" name="Rektangel 4" descr="TagShapePrint">
            <a:extLst>
              <a:ext uri="{FF2B5EF4-FFF2-40B4-BE49-F238E27FC236}">
                <a16:creationId xmlns:a16="http://schemas.microsoft.com/office/drawing/2014/main" id="{6CDF3D6E-D108-415E-8D5A-BD46F9E0757D}"/>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165951723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Endast rubrik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483135" y="529103"/>
            <a:ext cx="9224466" cy="569161"/>
          </a:xfrm>
        </p:spPr>
        <p:txBody>
          <a:bodyPr/>
          <a:lstStyle>
            <a:lvl1pPr>
              <a:defRPr>
                <a:solidFill>
                  <a:srgbClr val="000000"/>
                </a:solidFill>
              </a:defRPr>
            </a:lvl1pPr>
          </a:lstStyle>
          <a:p>
            <a:r>
              <a:rPr lang="sv-SE"/>
              <a:t>Klicka här för att ändra format</a:t>
            </a:r>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2647" y="1"/>
            <a:ext cx="206457" cy="75612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
        <p:nvSpPr>
          <p:cNvPr id="3" name="Rektangel 2" descr="TagShapePrint">
            <a:extLst>
              <a:ext uri="{FF2B5EF4-FFF2-40B4-BE49-F238E27FC236}">
                <a16:creationId xmlns:a16="http://schemas.microsoft.com/office/drawing/2014/main" id="{F5304C78-2B55-4DEC-9EA7-F3D8D674318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27788688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Foto med text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6396711" y="1257714"/>
            <a:ext cx="3510031" cy="1040610"/>
          </a:xfrm>
        </p:spPr>
        <p:txBody>
          <a:bodyPr anchor="b"/>
          <a:lstStyle>
            <a:lvl1pPr>
              <a:defRPr sz="2807">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09104" y="1"/>
            <a:ext cx="5137596" cy="7561262"/>
          </a:xfrm>
          <a:solidFill>
            <a:srgbClr val="F7F7F7"/>
          </a:solidFill>
        </p:spPr>
        <p:txBody>
          <a:bodyPr>
            <a:normAutofit/>
          </a:bodyPr>
          <a:lstStyle>
            <a:lvl1pPr marL="0" indent="0" algn="ctr">
              <a:buNone/>
              <a:defRPr sz="1579">
                <a:solidFill>
                  <a:srgbClr val="000000"/>
                </a:solidFill>
              </a:defRPr>
            </a:lvl1pPr>
            <a:lvl2pPr marL="401010" indent="0">
              <a:buNone/>
              <a:defRPr sz="2456"/>
            </a:lvl2pPr>
            <a:lvl3pPr marL="802020" indent="0">
              <a:buNone/>
              <a:defRPr sz="2105"/>
            </a:lvl3pPr>
            <a:lvl4pPr marL="1203030" indent="0">
              <a:buNone/>
              <a:defRPr sz="1754"/>
            </a:lvl4pPr>
            <a:lvl5pPr marL="1604040" indent="0">
              <a:buNone/>
              <a:defRPr sz="1754"/>
            </a:lvl5pPr>
            <a:lvl6pPr marL="2005051" indent="0">
              <a:buNone/>
              <a:defRPr sz="1754"/>
            </a:lvl6pPr>
            <a:lvl7pPr marL="2406061" indent="0">
              <a:buNone/>
              <a:defRPr sz="1754"/>
            </a:lvl7pPr>
            <a:lvl8pPr marL="2807071" indent="0">
              <a:buNone/>
              <a:defRPr sz="1754"/>
            </a:lvl8pPr>
            <a:lvl9pPr marL="3208081" indent="0">
              <a:buNone/>
              <a:defRPr sz="1754"/>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6396711" y="2489993"/>
            <a:ext cx="3510164" cy="422695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2647" y="1"/>
            <a:ext cx="206457" cy="75612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
        <p:nvSpPr>
          <p:cNvPr id="5" name="Rektangel 4" descr="TagShapePrint">
            <a:extLst>
              <a:ext uri="{FF2B5EF4-FFF2-40B4-BE49-F238E27FC236}">
                <a16:creationId xmlns:a16="http://schemas.microsoft.com/office/drawing/2014/main" id="{33AA8698-4192-4498-8F9A-9812855A80CA}"/>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17179331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Grå, rubrik och innehåll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555409" y="1222088"/>
            <a:ext cx="7525885" cy="1065498"/>
          </a:xfrm>
        </p:spPr>
        <p:txBody>
          <a:bodyPr/>
          <a:lstStyle>
            <a:lvl1pPr>
              <a:defRPr>
                <a:solidFill>
                  <a:srgbClr val="000000"/>
                </a:solidFill>
              </a:defRPr>
            </a:lvl1pPr>
          </a:lstStyle>
          <a:p>
            <a:r>
              <a:rPr lang="sv-SE"/>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555409" y="2497399"/>
            <a:ext cx="7525885" cy="3970851"/>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2647" y="1"/>
            <a:ext cx="206457" cy="75612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
        <p:nvSpPr>
          <p:cNvPr id="5" name="Rektangel 4" descr="TagShapePrint">
            <a:extLst>
              <a:ext uri="{FF2B5EF4-FFF2-40B4-BE49-F238E27FC236}">
                <a16:creationId xmlns:a16="http://schemas.microsoft.com/office/drawing/2014/main" id="{B2533FB9-D3CB-4513-AF01-6865DE32409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79346918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Grå, endast rubrik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483135" y="529103"/>
            <a:ext cx="9224466" cy="569161"/>
          </a:xfrm>
        </p:spPr>
        <p:txBody>
          <a:bodyPr/>
          <a:lstStyle>
            <a:lvl1pPr>
              <a:defRPr>
                <a:solidFill>
                  <a:srgbClr val="000000"/>
                </a:solidFill>
              </a:defRPr>
            </a:lvl1pPr>
          </a:lstStyle>
          <a:p>
            <a:r>
              <a:rPr lang="sv-SE"/>
              <a:t>Klicka här för att ändra format</a:t>
            </a:r>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2647" y="1"/>
            <a:ext cx="206457" cy="75612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
        <p:nvSpPr>
          <p:cNvPr id="3" name="Rektangel 2" descr="TagShapePrint">
            <a:extLst>
              <a:ext uri="{FF2B5EF4-FFF2-40B4-BE49-F238E27FC236}">
                <a16:creationId xmlns:a16="http://schemas.microsoft.com/office/drawing/2014/main" id="{189061F8-55E7-49B6-9AEF-E1D14A4DD19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30289737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Grå, foto med text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6396711" y="1257714"/>
            <a:ext cx="3510031" cy="1040610"/>
          </a:xfrm>
        </p:spPr>
        <p:txBody>
          <a:bodyPr anchor="b"/>
          <a:lstStyle>
            <a:lvl1pPr>
              <a:defRPr sz="2807">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09104" y="1"/>
            <a:ext cx="5137596" cy="7561262"/>
          </a:xfrm>
          <a:solidFill>
            <a:srgbClr val="F7F7F7"/>
          </a:solidFill>
        </p:spPr>
        <p:txBody>
          <a:bodyPr>
            <a:normAutofit/>
          </a:bodyPr>
          <a:lstStyle>
            <a:lvl1pPr marL="0" indent="0" algn="ctr">
              <a:buNone/>
              <a:defRPr sz="1579">
                <a:solidFill>
                  <a:srgbClr val="000000"/>
                </a:solidFill>
              </a:defRPr>
            </a:lvl1pPr>
            <a:lvl2pPr marL="401010" indent="0">
              <a:buNone/>
              <a:defRPr sz="2456"/>
            </a:lvl2pPr>
            <a:lvl3pPr marL="802020" indent="0">
              <a:buNone/>
              <a:defRPr sz="2105"/>
            </a:lvl3pPr>
            <a:lvl4pPr marL="1203030" indent="0">
              <a:buNone/>
              <a:defRPr sz="1754"/>
            </a:lvl4pPr>
            <a:lvl5pPr marL="1604040" indent="0">
              <a:buNone/>
              <a:defRPr sz="1754"/>
            </a:lvl5pPr>
            <a:lvl6pPr marL="2005051" indent="0">
              <a:buNone/>
              <a:defRPr sz="1754"/>
            </a:lvl6pPr>
            <a:lvl7pPr marL="2406061" indent="0">
              <a:buNone/>
              <a:defRPr sz="1754"/>
            </a:lvl7pPr>
            <a:lvl8pPr marL="2807071" indent="0">
              <a:buNone/>
              <a:defRPr sz="1754"/>
            </a:lvl8pPr>
            <a:lvl9pPr marL="3208081" indent="0">
              <a:buNone/>
              <a:defRPr sz="1754"/>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6396711" y="2489993"/>
            <a:ext cx="3510164" cy="422695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2647" y="1"/>
            <a:ext cx="206457" cy="75612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
        <p:nvSpPr>
          <p:cNvPr id="5" name="Rektangel 4" descr="TagShapePrint">
            <a:extLst>
              <a:ext uri="{FF2B5EF4-FFF2-40B4-BE49-F238E27FC236}">
                <a16:creationId xmlns:a16="http://schemas.microsoft.com/office/drawing/2014/main" id="{32E03C5E-1186-4165-9246-C2BDBD802763}"/>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183590285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555409" y="1222088"/>
            <a:ext cx="7525885" cy="1065498"/>
          </a:xfrm>
        </p:spPr>
        <p:txBody>
          <a:bodyPr/>
          <a:lstStyle>
            <a:lvl1pPr>
              <a:defRPr>
                <a:solidFill>
                  <a:srgbClr val="FFFFFF"/>
                </a:solidFill>
              </a:defRPr>
            </a:lvl1pPr>
          </a:lstStyle>
          <a:p>
            <a:r>
              <a:rPr lang="sv-SE"/>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555409" y="2497399"/>
            <a:ext cx="7525885" cy="3970851"/>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2647" y="1"/>
            <a:ext cx="206457" cy="75612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
        <p:nvSpPr>
          <p:cNvPr id="7" name="Rektangel 6" descr="TagShapePrint">
            <a:extLst>
              <a:ext uri="{FF2B5EF4-FFF2-40B4-BE49-F238E27FC236}">
                <a16:creationId xmlns:a16="http://schemas.microsoft.com/office/drawing/2014/main" id="{F7952798-40F2-43AF-ADCB-0F92798101F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pic>
        <p:nvPicPr>
          <p:cNvPr id="11" name="Bildobjekt 10" descr="MSB Logotyp vit">
            <a:extLst>
              <a:ext uri="{FF2B5EF4-FFF2-40B4-BE49-F238E27FC236}">
                <a16:creationId xmlns:a16="http://schemas.microsoft.com/office/drawing/2014/main" id="{F1B410AC-55C0-4955-B070-81E9EC800439}"/>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9707602" y="6941661"/>
            <a:ext cx="835422" cy="465847"/>
          </a:xfrm>
          <a:prstGeom prst="rect">
            <a:avLst/>
          </a:prstGeom>
        </p:spPr>
      </p:pic>
    </p:spTree>
    <p:extLst>
      <p:ext uri="{BB962C8B-B14F-4D97-AF65-F5344CB8AC3E}">
        <p14:creationId xmlns:p14="http://schemas.microsoft.com/office/powerpoint/2010/main" val="202786284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483135" y="529103"/>
            <a:ext cx="9224466" cy="569161"/>
          </a:xfrm>
        </p:spPr>
        <p:txBody>
          <a:bodyPr/>
          <a:lstStyle>
            <a:lvl1pPr>
              <a:defRPr>
                <a:solidFill>
                  <a:srgbClr val="FFFFFF"/>
                </a:solidFill>
              </a:defRPr>
            </a:lvl1pPr>
          </a:lstStyle>
          <a:p>
            <a:r>
              <a:rPr lang="sv-SE"/>
              <a:t>Klicka här för att ändra format</a:t>
            </a:r>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2647" y="1"/>
            <a:ext cx="206457" cy="75612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
        <p:nvSpPr>
          <p:cNvPr id="3" name="Rektangel 2" descr="TagShapePrint">
            <a:extLst>
              <a:ext uri="{FF2B5EF4-FFF2-40B4-BE49-F238E27FC236}">
                <a16:creationId xmlns:a16="http://schemas.microsoft.com/office/drawing/2014/main" id="{3EB786C1-5062-47EE-A182-4CBD58D4B380}"/>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pic>
        <p:nvPicPr>
          <p:cNvPr id="10" name="Bildobjekt 9" descr="MSB Logotyp vit">
            <a:extLst>
              <a:ext uri="{FF2B5EF4-FFF2-40B4-BE49-F238E27FC236}">
                <a16:creationId xmlns:a16="http://schemas.microsoft.com/office/drawing/2014/main" id="{F530D0E8-4E0D-4D85-AB67-CEE8E5C02C83}"/>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9707602" y="6941661"/>
            <a:ext cx="835422" cy="465847"/>
          </a:xfrm>
          <a:prstGeom prst="rect">
            <a:avLst/>
          </a:prstGeom>
        </p:spPr>
      </p:pic>
    </p:spTree>
    <p:extLst>
      <p:ext uri="{BB962C8B-B14F-4D97-AF65-F5344CB8AC3E}">
        <p14:creationId xmlns:p14="http://schemas.microsoft.com/office/powerpoint/2010/main" val="51908656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p:cSld name="Mörkgrå, foto med text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6396711" y="1257714"/>
            <a:ext cx="3510031" cy="1040610"/>
          </a:xfrm>
        </p:spPr>
        <p:txBody>
          <a:bodyPr anchor="b"/>
          <a:lstStyle>
            <a:lvl1pPr>
              <a:defRPr sz="2807">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09104" y="1"/>
            <a:ext cx="5137596" cy="7561262"/>
          </a:xfrm>
          <a:solidFill>
            <a:srgbClr val="F7F7F7"/>
          </a:solidFill>
        </p:spPr>
        <p:txBody>
          <a:bodyPr>
            <a:normAutofit/>
          </a:bodyPr>
          <a:lstStyle>
            <a:lvl1pPr marL="0" indent="0" algn="ctr">
              <a:buNone/>
              <a:defRPr sz="1579">
                <a:solidFill>
                  <a:srgbClr val="000000"/>
                </a:solidFill>
              </a:defRPr>
            </a:lvl1pPr>
            <a:lvl2pPr marL="401010" indent="0">
              <a:buNone/>
              <a:defRPr sz="2456"/>
            </a:lvl2pPr>
            <a:lvl3pPr marL="802020" indent="0">
              <a:buNone/>
              <a:defRPr sz="2105"/>
            </a:lvl3pPr>
            <a:lvl4pPr marL="1203030" indent="0">
              <a:buNone/>
              <a:defRPr sz="1754"/>
            </a:lvl4pPr>
            <a:lvl5pPr marL="1604040" indent="0">
              <a:buNone/>
              <a:defRPr sz="1754"/>
            </a:lvl5pPr>
            <a:lvl6pPr marL="2005051" indent="0">
              <a:buNone/>
              <a:defRPr sz="1754"/>
            </a:lvl6pPr>
            <a:lvl7pPr marL="2406061" indent="0">
              <a:buNone/>
              <a:defRPr sz="1754"/>
            </a:lvl7pPr>
            <a:lvl8pPr marL="2807071" indent="0">
              <a:buNone/>
              <a:defRPr sz="1754"/>
            </a:lvl8pPr>
            <a:lvl9pPr marL="3208081" indent="0">
              <a:buNone/>
              <a:defRPr sz="1754"/>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6396711" y="2489993"/>
            <a:ext cx="3510164" cy="422695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2647" y="1"/>
            <a:ext cx="206457" cy="75612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
        <p:nvSpPr>
          <p:cNvPr id="5" name="Rektangel 4" descr="TagShapePrint">
            <a:extLst>
              <a:ext uri="{FF2B5EF4-FFF2-40B4-BE49-F238E27FC236}">
                <a16:creationId xmlns:a16="http://schemas.microsoft.com/office/drawing/2014/main" id="{059DDE75-2A1E-40D1-85C6-BD52C5491099}"/>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pic>
        <p:nvPicPr>
          <p:cNvPr id="13" name="Bildobjekt 12" descr="MSB Logotyp vit">
            <a:extLst>
              <a:ext uri="{FF2B5EF4-FFF2-40B4-BE49-F238E27FC236}">
                <a16:creationId xmlns:a16="http://schemas.microsoft.com/office/drawing/2014/main" id="{262E663B-7D0C-449C-81ED-E14E74EED1AA}"/>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9707602" y="6941661"/>
            <a:ext cx="835422" cy="465847"/>
          </a:xfrm>
          <a:prstGeom prst="rect">
            <a:avLst/>
          </a:prstGeom>
        </p:spPr>
      </p:pic>
    </p:spTree>
    <p:extLst>
      <p:ext uri="{BB962C8B-B14F-4D97-AF65-F5344CB8AC3E}">
        <p14:creationId xmlns:p14="http://schemas.microsoft.com/office/powerpoint/2010/main" val="12294862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Rubrik och innehåll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555409" y="1222088"/>
            <a:ext cx="7525885" cy="1065498"/>
          </a:xfrm>
        </p:spPr>
        <p:txBody>
          <a:bodyPr/>
          <a:lstStyle>
            <a:lvl1pPr>
              <a:defRPr>
                <a:solidFill>
                  <a:srgbClr val="000000"/>
                </a:solidFill>
              </a:defRPr>
            </a:lvl1pPr>
          </a:lstStyle>
          <a:p>
            <a:r>
              <a:rPr lang="sv-SE"/>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555409" y="2497399"/>
            <a:ext cx="7525885" cy="3970851"/>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2647" y="1"/>
            <a:ext cx="206457"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
        <p:nvSpPr>
          <p:cNvPr id="5" name="Rektangel 4" descr="TagShapePrint">
            <a:extLst>
              <a:ext uri="{FF2B5EF4-FFF2-40B4-BE49-F238E27FC236}">
                <a16:creationId xmlns:a16="http://schemas.microsoft.com/office/drawing/2014/main" id="{E357044C-DA38-49F5-A8E4-753F9E350B46}"/>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3905653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nn-NO"/>
          </a:p>
        </p:txBody>
      </p:sp>
      <p:sp>
        <p:nvSpPr>
          <p:cNvPr id="3" name="Platshållare för datum 2"/>
          <p:cNvSpPr>
            <a:spLocks noGrp="1"/>
          </p:cNvSpPr>
          <p:nvPr>
            <p:ph type="dt" sz="half" idx="10"/>
          </p:nvPr>
        </p:nvSpPr>
        <p:spPr/>
        <p:txBody>
          <a:bodyPr/>
          <a:lstStyle/>
          <a:p>
            <a:fld id="{0274183A-95D1-4CED-8DE6-1D0982E01FA5}" type="datetime1">
              <a:rPr lang="sv-SE" smtClean="0"/>
              <a:t>2020-12-16</a:t>
            </a:fld>
            <a:endParaRPr lang="nn-NO"/>
          </a:p>
        </p:txBody>
      </p:sp>
      <p:sp>
        <p:nvSpPr>
          <p:cNvPr id="4" name="Platshållare för sidfot 3"/>
          <p:cNvSpPr>
            <a:spLocks noGrp="1"/>
          </p:cNvSpPr>
          <p:nvPr>
            <p:ph type="ftr" sz="quarter" idx="11"/>
          </p:nvPr>
        </p:nvSpPr>
        <p:spPr/>
        <p:txBody>
          <a:bodyPr/>
          <a:lstStyle/>
          <a:p>
            <a:r>
              <a:rPr lang="nn-NO"/>
              <a:t>Författare</a:t>
            </a:r>
          </a:p>
        </p:txBody>
      </p:sp>
      <p:sp>
        <p:nvSpPr>
          <p:cNvPr id="5" name="Platshållare för bildnummer 4"/>
          <p:cNvSpPr>
            <a:spLocks noGrp="1"/>
          </p:cNvSpPr>
          <p:nvPr>
            <p:ph type="sldNum" sz="quarter" idx="12"/>
          </p:nvPr>
        </p:nvSpPr>
        <p:spPr/>
        <p:txBody>
          <a:bodyPr/>
          <a:lstStyle/>
          <a:p>
            <a:fld id="{01337CC5-E024-495D-9247-1A488D143C32}" type="slidenum">
              <a:rPr lang="nn-NO" smtClean="0"/>
              <a:pPr/>
              <a:t>‹#›</a:t>
            </a:fld>
            <a:endParaRPr lang="nn-NO"/>
          </a:p>
        </p:txBody>
      </p:sp>
      <p:sp>
        <p:nvSpPr>
          <p:cNvPr id="9" name="Platshållare för innehåll 7"/>
          <p:cNvSpPr>
            <a:spLocks noGrp="1"/>
          </p:cNvSpPr>
          <p:nvPr>
            <p:ph sz="quarter" idx="13"/>
          </p:nvPr>
        </p:nvSpPr>
        <p:spPr>
          <a:xfrm>
            <a:off x="935038" y="2315422"/>
            <a:ext cx="8853487" cy="4394200"/>
          </a:xfrm>
        </p:spPr>
        <p:txBody>
          <a:bodyPr/>
          <a:lstStyle>
            <a:lvl1pPr>
              <a:lnSpc>
                <a:spcPts val="3000"/>
              </a:lnSpc>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Tree>
    <p:extLst>
      <p:ext uri="{BB962C8B-B14F-4D97-AF65-F5344CB8AC3E}">
        <p14:creationId xmlns:p14="http://schemas.microsoft.com/office/powerpoint/2010/main" val="3041478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Endast rubrik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483135" y="529103"/>
            <a:ext cx="9224466" cy="569161"/>
          </a:xfrm>
        </p:spPr>
        <p:txBody>
          <a:bodyPr/>
          <a:lstStyle>
            <a:lvl1pPr>
              <a:defRPr>
                <a:solidFill>
                  <a:srgbClr val="000000"/>
                </a:solidFill>
              </a:defRPr>
            </a:lvl1pPr>
          </a:lstStyle>
          <a:p>
            <a:r>
              <a:rPr lang="sv-SE"/>
              <a:t>Klicka här för att ändra format</a:t>
            </a:r>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2647" y="1"/>
            <a:ext cx="206457"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
        <p:nvSpPr>
          <p:cNvPr id="3" name="Rektangel 2" descr="TagShapePrint">
            <a:extLst>
              <a:ext uri="{FF2B5EF4-FFF2-40B4-BE49-F238E27FC236}">
                <a16:creationId xmlns:a16="http://schemas.microsoft.com/office/drawing/2014/main" id="{C1671A04-B694-4E06-9704-066D21C9B34A}"/>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353499276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Foto med text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6396711" y="1257714"/>
            <a:ext cx="3510031" cy="1040610"/>
          </a:xfrm>
        </p:spPr>
        <p:txBody>
          <a:bodyPr anchor="b"/>
          <a:lstStyle>
            <a:lvl1pPr>
              <a:defRPr sz="2807">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09104" y="1"/>
            <a:ext cx="5137596" cy="7561262"/>
          </a:xfrm>
          <a:solidFill>
            <a:srgbClr val="F7F7F7"/>
          </a:solidFill>
        </p:spPr>
        <p:txBody>
          <a:bodyPr>
            <a:normAutofit/>
          </a:bodyPr>
          <a:lstStyle>
            <a:lvl1pPr marL="0" indent="0" algn="ctr">
              <a:buNone/>
              <a:defRPr sz="1579">
                <a:solidFill>
                  <a:srgbClr val="000000"/>
                </a:solidFill>
              </a:defRPr>
            </a:lvl1pPr>
            <a:lvl2pPr marL="401010" indent="0">
              <a:buNone/>
              <a:defRPr sz="2456"/>
            </a:lvl2pPr>
            <a:lvl3pPr marL="802020" indent="0">
              <a:buNone/>
              <a:defRPr sz="2105"/>
            </a:lvl3pPr>
            <a:lvl4pPr marL="1203030" indent="0">
              <a:buNone/>
              <a:defRPr sz="1754"/>
            </a:lvl4pPr>
            <a:lvl5pPr marL="1604040" indent="0">
              <a:buNone/>
              <a:defRPr sz="1754"/>
            </a:lvl5pPr>
            <a:lvl6pPr marL="2005051" indent="0">
              <a:buNone/>
              <a:defRPr sz="1754"/>
            </a:lvl6pPr>
            <a:lvl7pPr marL="2406061" indent="0">
              <a:buNone/>
              <a:defRPr sz="1754"/>
            </a:lvl7pPr>
            <a:lvl8pPr marL="2807071" indent="0">
              <a:buNone/>
              <a:defRPr sz="1754"/>
            </a:lvl8pPr>
            <a:lvl9pPr marL="3208081" indent="0">
              <a:buNone/>
              <a:defRPr sz="1754"/>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6396711" y="2489993"/>
            <a:ext cx="3510164" cy="422695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2647" y="1"/>
            <a:ext cx="206457"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
        <p:nvSpPr>
          <p:cNvPr id="5" name="Rektangel 4" descr="TagShapePrint">
            <a:extLst>
              <a:ext uri="{FF2B5EF4-FFF2-40B4-BE49-F238E27FC236}">
                <a16:creationId xmlns:a16="http://schemas.microsoft.com/office/drawing/2014/main" id="{51D0A648-C3B8-4A8C-9681-92309A44D8A6}"/>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419301143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Grå, rubrik och innehåll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555409" y="1222088"/>
            <a:ext cx="7525885" cy="1065498"/>
          </a:xfrm>
        </p:spPr>
        <p:txBody>
          <a:bodyPr/>
          <a:lstStyle>
            <a:lvl1pPr>
              <a:defRPr>
                <a:solidFill>
                  <a:srgbClr val="000000"/>
                </a:solidFill>
              </a:defRPr>
            </a:lvl1pPr>
          </a:lstStyle>
          <a:p>
            <a:r>
              <a:rPr lang="sv-SE"/>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555409" y="2497399"/>
            <a:ext cx="7525885" cy="3970851"/>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2647" y="1"/>
            <a:ext cx="206457"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
        <p:nvSpPr>
          <p:cNvPr id="5" name="Rektangel 4" descr="TagShapePrint">
            <a:extLst>
              <a:ext uri="{FF2B5EF4-FFF2-40B4-BE49-F238E27FC236}">
                <a16:creationId xmlns:a16="http://schemas.microsoft.com/office/drawing/2014/main" id="{007C7AC3-BC49-4601-A7B2-0EF800DF7D49}"/>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394085892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Grå, endast rubrik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483135" y="529103"/>
            <a:ext cx="9224466" cy="569161"/>
          </a:xfrm>
        </p:spPr>
        <p:txBody>
          <a:bodyPr/>
          <a:lstStyle>
            <a:lvl1pPr>
              <a:defRPr>
                <a:solidFill>
                  <a:srgbClr val="000000"/>
                </a:solidFill>
              </a:defRPr>
            </a:lvl1pPr>
          </a:lstStyle>
          <a:p>
            <a:r>
              <a:rPr lang="sv-SE"/>
              <a:t>Klicka här för att ändra format</a:t>
            </a:r>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2647" y="1"/>
            <a:ext cx="206457"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
        <p:nvSpPr>
          <p:cNvPr id="3" name="Rektangel 2" descr="TagShapePrint">
            <a:extLst>
              <a:ext uri="{FF2B5EF4-FFF2-40B4-BE49-F238E27FC236}">
                <a16:creationId xmlns:a16="http://schemas.microsoft.com/office/drawing/2014/main" id="{6BD33255-FFA5-49B8-A9EF-FB42094D81C4}"/>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292359889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Grå, foto med text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6396711" y="1257714"/>
            <a:ext cx="3510031" cy="1040610"/>
          </a:xfrm>
        </p:spPr>
        <p:txBody>
          <a:bodyPr anchor="b"/>
          <a:lstStyle>
            <a:lvl1pPr>
              <a:defRPr sz="2807">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09104" y="1"/>
            <a:ext cx="5137596" cy="7561262"/>
          </a:xfrm>
          <a:solidFill>
            <a:srgbClr val="F7F7F7"/>
          </a:solidFill>
        </p:spPr>
        <p:txBody>
          <a:bodyPr>
            <a:normAutofit/>
          </a:bodyPr>
          <a:lstStyle>
            <a:lvl1pPr marL="0" indent="0" algn="ctr">
              <a:buNone/>
              <a:defRPr sz="1579">
                <a:solidFill>
                  <a:srgbClr val="000000"/>
                </a:solidFill>
              </a:defRPr>
            </a:lvl1pPr>
            <a:lvl2pPr marL="401010" indent="0">
              <a:buNone/>
              <a:defRPr sz="2456"/>
            </a:lvl2pPr>
            <a:lvl3pPr marL="802020" indent="0">
              <a:buNone/>
              <a:defRPr sz="2105"/>
            </a:lvl3pPr>
            <a:lvl4pPr marL="1203030" indent="0">
              <a:buNone/>
              <a:defRPr sz="1754"/>
            </a:lvl4pPr>
            <a:lvl5pPr marL="1604040" indent="0">
              <a:buNone/>
              <a:defRPr sz="1754"/>
            </a:lvl5pPr>
            <a:lvl6pPr marL="2005051" indent="0">
              <a:buNone/>
              <a:defRPr sz="1754"/>
            </a:lvl6pPr>
            <a:lvl7pPr marL="2406061" indent="0">
              <a:buNone/>
              <a:defRPr sz="1754"/>
            </a:lvl7pPr>
            <a:lvl8pPr marL="2807071" indent="0">
              <a:buNone/>
              <a:defRPr sz="1754"/>
            </a:lvl8pPr>
            <a:lvl9pPr marL="3208081" indent="0">
              <a:buNone/>
              <a:defRPr sz="1754"/>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6396711" y="2489993"/>
            <a:ext cx="3510164" cy="422695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2647" y="1"/>
            <a:ext cx="206457"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
        <p:nvSpPr>
          <p:cNvPr id="5" name="Rektangel 4" descr="TagShapePrint">
            <a:extLst>
              <a:ext uri="{FF2B5EF4-FFF2-40B4-BE49-F238E27FC236}">
                <a16:creationId xmlns:a16="http://schemas.microsoft.com/office/drawing/2014/main" id="{84FB7889-B26A-4350-BD52-B5ADE9D4AF11}"/>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328635885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Mörkgrå, foto med text lila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6396711" y="1257714"/>
            <a:ext cx="3510031" cy="1040610"/>
          </a:xfrm>
        </p:spPr>
        <p:txBody>
          <a:bodyPr anchor="b"/>
          <a:lstStyle>
            <a:lvl1pPr>
              <a:defRPr sz="2807">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09104" y="1"/>
            <a:ext cx="5137596" cy="7561262"/>
          </a:xfrm>
          <a:solidFill>
            <a:srgbClr val="F7F7F7"/>
          </a:solidFill>
        </p:spPr>
        <p:txBody>
          <a:bodyPr>
            <a:normAutofit/>
          </a:bodyPr>
          <a:lstStyle>
            <a:lvl1pPr marL="0" indent="0" algn="ctr">
              <a:buNone/>
              <a:defRPr sz="1579">
                <a:solidFill>
                  <a:srgbClr val="000000"/>
                </a:solidFill>
              </a:defRPr>
            </a:lvl1pPr>
            <a:lvl2pPr marL="401010" indent="0">
              <a:buNone/>
              <a:defRPr sz="2456"/>
            </a:lvl2pPr>
            <a:lvl3pPr marL="802020" indent="0">
              <a:buNone/>
              <a:defRPr sz="2105"/>
            </a:lvl3pPr>
            <a:lvl4pPr marL="1203030" indent="0">
              <a:buNone/>
              <a:defRPr sz="1754"/>
            </a:lvl4pPr>
            <a:lvl5pPr marL="1604040" indent="0">
              <a:buNone/>
              <a:defRPr sz="1754"/>
            </a:lvl5pPr>
            <a:lvl6pPr marL="2005051" indent="0">
              <a:buNone/>
              <a:defRPr sz="1754"/>
            </a:lvl6pPr>
            <a:lvl7pPr marL="2406061" indent="0">
              <a:buNone/>
              <a:defRPr sz="1754"/>
            </a:lvl7pPr>
            <a:lvl8pPr marL="2807071" indent="0">
              <a:buNone/>
              <a:defRPr sz="1754"/>
            </a:lvl8pPr>
            <a:lvl9pPr marL="3208081" indent="0">
              <a:buNone/>
              <a:defRPr sz="1754"/>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6396711" y="2489993"/>
            <a:ext cx="3510164" cy="422695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2647" y="1"/>
            <a:ext cx="206457"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
        <p:nvSpPr>
          <p:cNvPr id="5" name="Rektangel 4" descr="TagShapePrint">
            <a:extLst>
              <a:ext uri="{FF2B5EF4-FFF2-40B4-BE49-F238E27FC236}">
                <a16:creationId xmlns:a16="http://schemas.microsoft.com/office/drawing/2014/main" id="{73E7AADB-07B4-4113-8BA0-A7187E6E1E12}"/>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pic>
        <p:nvPicPr>
          <p:cNvPr id="13" name="Bildobjekt 12" descr="MSB Logotyp vit">
            <a:extLst>
              <a:ext uri="{FF2B5EF4-FFF2-40B4-BE49-F238E27FC236}">
                <a16:creationId xmlns:a16="http://schemas.microsoft.com/office/drawing/2014/main" id="{994A03BA-DF65-448A-A694-8A0AE9D8BE16}"/>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9707602" y="6941661"/>
            <a:ext cx="835422" cy="465847"/>
          </a:xfrm>
          <a:prstGeom prst="rect">
            <a:avLst/>
          </a:prstGeom>
        </p:spPr>
      </p:pic>
    </p:spTree>
    <p:extLst>
      <p:ext uri="{BB962C8B-B14F-4D97-AF65-F5344CB8AC3E}">
        <p14:creationId xmlns:p14="http://schemas.microsoft.com/office/powerpoint/2010/main" val="1078566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brö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nn-NO"/>
          </a:p>
        </p:txBody>
      </p:sp>
      <p:sp>
        <p:nvSpPr>
          <p:cNvPr id="3" name="Platshållare för datum 2"/>
          <p:cNvSpPr>
            <a:spLocks noGrp="1"/>
          </p:cNvSpPr>
          <p:nvPr>
            <p:ph type="dt" sz="half" idx="10"/>
          </p:nvPr>
        </p:nvSpPr>
        <p:spPr/>
        <p:txBody>
          <a:bodyPr/>
          <a:lstStyle/>
          <a:p>
            <a:fld id="{6AF25DBB-E4A4-4565-8FED-D8EFE9705C80}" type="datetime1">
              <a:rPr lang="sv-SE" smtClean="0"/>
              <a:t>2020-12-16</a:t>
            </a:fld>
            <a:endParaRPr lang="nn-NO"/>
          </a:p>
        </p:txBody>
      </p:sp>
      <p:sp>
        <p:nvSpPr>
          <p:cNvPr id="4" name="Platshållare för sidfot 3"/>
          <p:cNvSpPr>
            <a:spLocks noGrp="1"/>
          </p:cNvSpPr>
          <p:nvPr>
            <p:ph type="ftr" sz="quarter" idx="11"/>
          </p:nvPr>
        </p:nvSpPr>
        <p:spPr/>
        <p:txBody>
          <a:bodyPr/>
          <a:lstStyle/>
          <a:p>
            <a:r>
              <a:rPr lang="nn-NO"/>
              <a:t>Författare</a:t>
            </a:r>
          </a:p>
        </p:txBody>
      </p:sp>
      <p:sp>
        <p:nvSpPr>
          <p:cNvPr id="5" name="Platshållare för bildnummer 4"/>
          <p:cNvSpPr>
            <a:spLocks noGrp="1"/>
          </p:cNvSpPr>
          <p:nvPr>
            <p:ph type="sldNum" sz="quarter" idx="12"/>
          </p:nvPr>
        </p:nvSpPr>
        <p:spPr/>
        <p:txBody>
          <a:bodyPr/>
          <a:lstStyle/>
          <a:p>
            <a:fld id="{01337CC5-E024-495D-9247-1A488D143C32}" type="slidenum">
              <a:rPr lang="nn-NO" smtClean="0"/>
              <a:pPr/>
              <a:t>‹#›</a:t>
            </a:fld>
            <a:endParaRPr lang="nn-NO"/>
          </a:p>
        </p:txBody>
      </p:sp>
      <p:sp>
        <p:nvSpPr>
          <p:cNvPr id="9" name="Platshållare för innehåll 7"/>
          <p:cNvSpPr>
            <a:spLocks noGrp="1"/>
          </p:cNvSpPr>
          <p:nvPr>
            <p:ph sz="quarter" idx="13"/>
          </p:nvPr>
        </p:nvSpPr>
        <p:spPr>
          <a:xfrm>
            <a:off x="935038" y="2296760"/>
            <a:ext cx="8853487" cy="4394200"/>
          </a:xfrm>
        </p:spPr>
        <p:txBody>
          <a:bodyPr/>
          <a:lstStyle>
            <a:lvl1pPr marL="0" indent="0">
              <a:buFontTx/>
              <a:buNone/>
              <a:defRPr/>
            </a:lvl1pPr>
          </a:lstStyle>
          <a:p>
            <a:pPr lvl="0"/>
            <a:r>
              <a:rPr lang="sv-SE"/>
              <a:t>Klicka här för att ändra format på bakgrundstexten</a:t>
            </a:r>
          </a:p>
        </p:txBody>
      </p:sp>
    </p:spTree>
    <p:extLst>
      <p:ext uri="{BB962C8B-B14F-4D97-AF65-F5344CB8AC3E}">
        <p14:creationId xmlns:p14="http://schemas.microsoft.com/office/powerpoint/2010/main" val="3483704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tvåspal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nn-NO"/>
          </a:p>
        </p:txBody>
      </p:sp>
      <p:sp>
        <p:nvSpPr>
          <p:cNvPr id="3" name="Platshållare för datum 2"/>
          <p:cNvSpPr>
            <a:spLocks noGrp="1"/>
          </p:cNvSpPr>
          <p:nvPr>
            <p:ph type="dt" sz="half" idx="10"/>
          </p:nvPr>
        </p:nvSpPr>
        <p:spPr/>
        <p:txBody>
          <a:bodyPr/>
          <a:lstStyle/>
          <a:p>
            <a:fld id="{22415CB0-F61E-4C9E-946A-A7A71EC4A54D}" type="datetime1">
              <a:rPr lang="sv-SE" smtClean="0"/>
              <a:t>2020-12-16</a:t>
            </a:fld>
            <a:endParaRPr lang="nn-NO"/>
          </a:p>
        </p:txBody>
      </p:sp>
      <p:sp>
        <p:nvSpPr>
          <p:cNvPr id="4" name="Platshållare för sidfot 3"/>
          <p:cNvSpPr>
            <a:spLocks noGrp="1"/>
          </p:cNvSpPr>
          <p:nvPr>
            <p:ph type="ftr" sz="quarter" idx="11"/>
          </p:nvPr>
        </p:nvSpPr>
        <p:spPr/>
        <p:txBody>
          <a:bodyPr/>
          <a:lstStyle/>
          <a:p>
            <a:r>
              <a:rPr lang="nn-NO"/>
              <a:t>Författare</a:t>
            </a:r>
          </a:p>
        </p:txBody>
      </p:sp>
      <p:sp>
        <p:nvSpPr>
          <p:cNvPr id="5" name="Platshållare för bildnummer 4"/>
          <p:cNvSpPr>
            <a:spLocks noGrp="1"/>
          </p:cNvSpPr>
          <p:nvPr>
            <p:ph type="sldNum" sz="quarter" idx="12"/>
          </p:nvPr>
        </p:nvSpPr>
        <p:spPr/>
        <p:txBody>
          <a:bodyPr/>
          <a:lstStyle/>
          <a:p>
            <a:fld id="{01337CC5-E024-495D-9247-1A488D143C32}" type="slidenum">
              <a:rPr lang="nn-NO" smtClean="0"/>
              <a:pPr/>
              <a:t>‹#›</a:t>
            </a:fld>
            <a:endParaRPr lang="nn-NO"/>
          </a:p>
        </p:txBody>
      </p:sp>
      <p:sp>
        <p:nvSpPr>
          <p:cNvPr id="9" name="Platshållare för innehåll 7"/>
          <p:cNvSpPr>
            <a:spLocks noGrp="1"/>
          </p:cNvSpPr>
          <p:nvPr>
            <p:ph sz="quarter" idx="13"/>
          </p:nvPr>
        </p:nvSpPr>
        <p:spPr>
          <a:xfrm>
            <a:off x="935039" y="2315422"/>
            <a:ext cx="4266000" cy="4394200"/>
          </a:xfrm>
        </p:spPr>
        <p:txBody>
          <a:bodyPr/>
          <a:lstStyle>
            <a:lvl1pPr>
              <a:lnSpc>
                <a:spcPts val="3000"/>
              </a:lnSpc>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
        <p:nvSpPr>
          <p:cNvPr id="7" name="Platshållare för innehåll 7"/>
          <p:cNvSpPr>
            <a:spLocks noGrp="1"/>
          </p:cNvSpPr>
          <p:nvPr>
            <p:ph sz="quarter" idx="14"/>
          </p:nvPr>
        </p:nvSpPr>
        <p:spPr>
          <a:xfrm>
            <a:off x="5546036" y="2315422"/>
            <a:ext cx="4264456" cy="4394200"/>
          </a:xfrm>
        </p:spPr>
        <p:txBody>
          <a:bodyPr/>
          <a:lstStyle>
            <a:lvl1pPr>
              <a:lnSpc>
                <a:spcPts val="3000"/>
              </a:lnSpc>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Tree>
    <p:extLst>
      <p:ext uri="{BB962C8B-B14F-4D97-AF65-F5344CB8AC3E}">
        <p14:creationId xmlns:p14="http://schemas.microsoft.com/office/powerpoint/2010/main" val="2909465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nn-NO"/>
          </a:p>
        </p:txBody>
      </p:sp>
      <p:sp>
        <p:nvSpPr>
          <p:cNvPr id="3" name="Platshållare för datum 2"/>
          <p:cNvSpPr>
            <a:spLocks noGrp="1"/>
          </p:cNvSpPr>
          <p:nvPr>
            <p:ph type="dt" sz="half" idx="10"/>
          </p:nvPr>
        </p:nvSpPr>
        <p:spPr/>
        <p:txBody>
          <a:bodyPr/>
          <a:lstStyle/>
          <a:p>
            <a:fld id="{76C8FFA8-1147-46C6-9FB8-2C045988E48D}" type="datetime1">
              <a:rPr lang="sv-SE" smtClean="0"/>
              <a:t>2020-12-16</a:t>
            </a:fld>
            <a:endParaRPr lang="nn-NO"/>
          </a:p>
        </p:txBody>
      </p:sp>
      <p:sp>
        <p:nvSpPr>
          <p:cNvPr id="4" name="Platshållare för sidfot 3"/>
          <p:cNvSpPr>
            <a:spLocks noGrp="1"/>
          </p:cNvSpPr>
          <p:nvPr>
            <p:ph type="ftr" sz="quarter" idx="11"/>
          </p:nvPr>
        </p:nvSpPr>
        <p:spPr/>
        <p:txBody>
          <a:bodyPr/>
          <a:lstStyle/>
          <a:p>
            <a:r>
              <a:rPr lang="nn-NO"/>
              <a:t>Författare</a:t>
            </a:r>
          </a:p>
        </p:txBody>
      </p:sp>
      <p:sp>
        <p:nvSpPr>
          <p:cNvPr id="5" name="Platshållare för bildnummer 4"/>
          <p:cNvSpPr>
            <a:spLocks noGrp="1"/>
          </p:cNvSpPr>
          <p:nvPr>
            <p:ph type="sldNum" sz="quarter" idx="12"/>
          </p:nvPr>
        </p:nvSpPr>
        <p:spPr/>
        <p:txBody>
          <a:bodyPr/>
          <a:lstStyle/>
          <a:p>
            <a:fld id="{01337CC5-E024-495D-9247-1A488D143C32}" type="slidenum">
              <a:rPr lang="nn-NO" smtClean="0"/>
              <a:pPr/>
              <a:t>‹#›</a:t>
            </a:fld>
            <a:endParaRPr lang="nn-NO"/>
          </a:p>
        </p:txBody>
      </p:sp>
    </p:spTree>
    <p:extLst>
      <p:ext uri="{BB962C8B-B14F-4D97-AF65-F5344CB8AC3E}">
        <p14:creationId xmlns:p14="http://schemas.microsoft.com/office/powerpoint/2010/main" val="886432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slideLayout" Target="../slideLayouts/slideLayout50.xml"/><Relationship Id="rId39" Type="http://schemas.openxmlformats.org/officeDocument/2006/relationships/slideLayout" Target="../slideLayouts/slideLayout63.xml"/><Relationship Id="rId3" Type="http://schemas.openxmlformats.org/officeDocument/2006/relationships/slideLayout" Target="../slideLayouts/slideLayout27.xml"/><Relationship Id="rId21" Type="http://schemas.openxmlformats.org/officeDocument/2006/relationships/slideLayout" Target="../slideLayouts/slideLayout45.xml"/><Relationship Id="rId34" Type="http://schemas.openxmlformats.org/officeDocument/2006/relationships/slideLayout" Target="../slideLayouts/slideLayout58.xml"/><Relationship Id="rId42" Type="http://schemas.openxmlformats.org/officeDocument/2006/relationships/theme" Target="../theme/theme3.xml"/><Relationship Id="rId47" Type="http://schemas.openxmlformats.org/officeDocument/2006/relationships/tags" Target="../tags/tag5.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slideLayout" Target="../slideLayouts/slideLayout49.xml"/><Relationship Id="rId33" Type="http://schemas.openxmlformats.org/officeDocument/2006/relationships/slideLayout" Target="../slideLayouts/slideLayout57.xml"/><Relationship Id="rId38" Type="http://schemas.openxmlformats.org/officeDocument/2006/relationships/slideLayout" Target="../slideLayouts/slideLayout62.xml"/><Relationship Id="rId46" Type="http://schemas.openxmlformats.org/officeDocument/2006/relationships/tags" Target="../tags/tag4.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29" Type="http://schemas.openxmlformats.org/officeDocument/2006/relationships/slideLayout" Target="../slideLayouts/slideLayout53.xml"/><Relationship Id="rId41" Type="http://schemas.openxmlformats.org/officeDocument/2006/relationships/slideLayout" Target="../slideLayouts/slideLayout65.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slideLayout" Target="../slideLayouts/slideLayout48.xml"/><Relationship Id="rId32" Type="http://schemas.openxmlformats.org/officeDocument/2006/relationships/slideLayout" Target="../slideLayouts/slideLayout56.xml"/><Relationship Id="rId37" Type="http://schemas.openxmlformats.org/officeDocument/2006/relationships/slideLayout" Target="../slideLayouts/slideLayout61.xml"/><Relationship Id="rId40" Type="http://schemas.openxmlformats.org/officeDocument/2006/relationships/slideLayout" Target="../slideLayouts/slideLayout64.xml"/><Relationship Id="rId45" Type="http://schemas.openxmlformats.org/officeDocument/2006/relationships/tags" Target="../tags/tag3.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28" Type="http://schemas.openxmlformats.org/officeDocument/2006/relationships/slideLayout" Target="../slideLayouts/slideLayout52.xml"/><Relationship Id="rId36" Type="http://schemas.openxmlformats.org/officeDocument/2006/relationships/slideLayout" Target="../slideLayouts/slideLayout60.xml"/><Relationship Id="rId49" Type="http://schemas.openxmlformats.org/officeDocument/2006/relationships/image" Target="../media/image3.png"/><Relationship Id="rId10" Type="http://schemas.openxmlformats.org/officeDocument/2006/relationships/slideLayout" Target="../slideLayouts/slideLayout34.xml"/><Relationship Id="rId19" Type="http://schemas.openxmlformats.org/officeDocument/2006/relationships/slideLayout" Target="../slideLayouts/slideLayout43.xml"/><Relationship Id="rId31" Type="http://schemas.openxmlformats.org/officeDocument/2006/relationships/slideLayout" Target="../slideLayouts/slideLayout55.xml"/><Relationship Id="rId44" Type="http://schemas.openxmlformats.org/officeDocument/2006/relationships/tags" Target="../tags/tag2.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slideLayout" Target="../slideLayouts/slideLayout51.xml"/><Relationship Id="rId30" Type="http://schemas.openxmlformats.org/officeDocument/2006/relationships/slideLayout" Target="../slideLayouts/slideLayout54.xml"/><Relationship Id="rId35" Type="http://schemas.openxmlformats.org/officeDocument/2006/relationships/slideLayout" Target="../slideLayouts/slideLayout59.xml"/><Relationship Id="rId43" Type="http://schemas.openxmlformats.org/officeDocument/2006/relationships/tags" Target="../tags/tag1.xml"/><Relationship Id="rId48" Type="http://schemas.openxmlformats.org/officeDocument/2006/relationships/tags" Target="../tags/tag6.xml"/><Relationship Id="rId8"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ektangel 13"/>
          <p:cNvSpPr/>
          <p:nvPr userDrawn="1"/>
        </p:nvSpPr>
        <p:spPr>
          <a:xfrm>
            <a:off x="9349446" y="7059237"/>
            <a:ext cx="1343953" cy="50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n-NO"/>
          </a:p>
        </p:txBody>
      </p:sp>
      <p:sp>
        <p:nvSpPr>
          <p:cNvPr id="11" name="Rektangel 10"/>
          <p:cNvSpPr/>
          <p:nvPr userDrawn="1"/>
        </p:nvSpPr>
        <p:spPr>
          <a:xfrm>
            <a:off x="6961423" y="7059237"/>
            <a:ext cx="2543562" cy="50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n-NO"/>
          </a:p>
        </p:txBody>
      </p:sp>
      <p:sp>
        <p:nvSpPr>
          <p:cNvPr id="10" name="Rektangel 9"/>
          <p:cNvSpPr/>
          <p:nvPr userDrawn="1"/>
        </p:nvSpPr>
        <p:spPr>
          <a:xfrm>
            <a:off x="0" y="7059237"/>
            <a:ext cx="7032145" cy="504000"/>
          </a:xfrm>
          <a:prstGeom prst="rect">
            <a:avLst/>
          </a:prstGeom>
          <a:solidFill>
            <a:srgbClr val="D8D8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n-NO"/>
          </a:p>
        </p:txBody>
      </p:sp>
      <p:cxnSp>
        <p:nvCxnSpPr>
          <p:cNvPr id="12" name="Rak 11"/>
          <p:cNvCxnSpPr/>
          <p:nvPr userDrawn="1"/>
        </p:nvCxnSpPr>
        <p:spPr>
          <a:xfrm>
            <a:off x="0" y="7048034"/>
            <a:ext cx="106934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ak 15"/>
          <p:cNvCxnSpPr/>
          <p:nvPr userDrawn="1"/>
        </p:nvCxnSpPr>
        <p:spPr>
          <a:xfrm>
            <a:off x="7026965" y="7056783"/>
            <a:ext cx="0" cy="50448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Rak 16"/>
          <p:cNvCxnSpPr/>
          <p:nvPr userDrawn="1"/>
        </p:nvCxnSpPr>
        <p:spPr>
          <a:xfrm>
            <a:off x="9508863" y="7056783"/>
            <a:ext cx="0" cy="50448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Platshållare för rubrik 1"/>
          <p:cNvSpPr>
            <a:spLocks noGrp="1"/>
          </p:cNvSpPr>
          <p:nvPr userDrawn="1">
            <p:ph type="title"/>
          </p:nvPr>
        </p:nvSpPr>
        <p:spPr>
          <a:xfrm>
            <a:off x="937331" y="1071685"/>
            <a:ext cx="8868630" cy="982165"/>
          </a:xfrm>
          <a:prstGeom prst="rect">
            <a:avLst/>
          </a:prstGeom>
        </p:spPr>
        <p:txBody>
          <a:bodyPr vert="horz" lIns="0" tIns="0" rIns="0" bIns="0" rtlCol="0" anchor="b" anchorCtr="0">
            <a:noAutofit/>
          </a:bodyPr>
          <a:lstStyle/>
          <a:p>
            <a:r>
              <a:rPr lang="sv-SE" noProof="0" dirty="0"/>
              <a:t>Klicka här för att ändra format</a:t>
            </a:r>
          </a:p>
        </p:txBody>
      </p:sp>
      <p:sp>
        <p:nvSpPr>
          <p:cNvPr id="3" name="Platshållare för text 2"/>
          <p:cNvSpPr>
            <a:spLocks noGrp="1"/>
          </p:cNvSpPr>
          <p:nvPr userDrawn="1">
            <p:ph type="body" idx="1"/>
          </p:nvPr>
        </p:nvSpPr>
        <p:spPr>
          <a:xfrm>
            <a:off x="934105" y="2291477"/>
            <a:ext cx="8868630" cy="4349168"/>
          </a:xfrm>
          <a:prstGeom prst="rect">
            <a:avLst/>
          </a:prstGeom>
        </p:spPr>
        <p:txBody>
          <a:bodyPr vert="horz" lIns="0" tIns="0" rIns="0" bIns="0" rtlCol="0">
            <a:noAutofit/>
          </a:bodyPr>
          <a:lstStyle/>
          <a:p>
            <a:pPr lvl="0"/>
            <a:r>
              <a:rPr lang="sv-SE" noProof="0" dirty="0"/>
              <a:t>Klicka här för att ändra format på bakgrundstexten</a:t>
            </a:r>
          </a:p>
          <a:p>
            <a:pPr lvl="1"/>
            <a:r>
              <a:rPr lang="sv-SE" noProof="0" dirty="0"/>
              <a:t>Nivå två</a:t>
            </a:r>
          </a:p>
          <a:p>
            <a:pPr lvl="2"/>
            <a:r>
              <a:rPr lang="sv-SE" noProof="0" dirty="0"/>
              <a:t>Nivå tre</a:t>
            </a:r>
          </a:p>
          <a:p>
            <a:pPr lvl="3"/>
            <a:r>
              <a:rPr lang="sv-SE" noProof="0" dirty="0"/>
              <a:t>Nivå fyra</a:t>
            </a:r>
          </a:p>
          <a:p>
            <a:pPr lvl="4"/>
            <a:r>
              <a:rPr lang="sv-SE" noProof="0" dirty="0"/>
              <a:t>Nivå fem</a:t>
            </a:r>
          </a:p>
        </p:txBody>
      </p:sp>
      <p:sp>
        <p:nvSpPr>
          <p:cNvPr id="4" name="Platshållare för datum 3"/>
          <p:cNvSpPr>
            <a:spLocks noGrp="1"/>
          </p:cNvSpPr>
          <p:nvPr userDrawn="1">
            <p:ph type="dt" sz="half" idx="2"/>
          </p:nvPr>
        </p:nvSpPr>
        <p:spPr>
          <a:xfrm>
            <a:off x="5378935" y="7137430"/>
            <a:ext cx="673536" cy="402567"/>
          </a:xfrm>
          <a:prstGeom prst="rect">
            <a:avLst/>
          </a:prstGeom>
        </p:spPr>
        <p:txBody>
          <a:bodyPr vert="horz" lIns="0" tIns="52153" rIns="0" bIns="52153" rtlCol="0" anchor="ctr"/>
          <a:lstStyle>
            <a:lvl1pPr algn="l">
              <a:defRPr sz="1000">
                <a:solidFill>
                  <a:srgbClr val="2F3030"/>
                </a:solidFill>
              </a:defRPr>
            </a:lvl1pPr>
          </a:lstStyle>
          <a:p>
            <a:fld id="{C9343618-8B38-4DF2-BEC2-D8AD450582E8}" type="datetime1">
              <a:rPr lang="sv-SE" noProof="0" smtClean="0"/>
              <a:t>2020-12-16</a:t>
            </a:fld>
            <a:endParaRPr lang="sv-SE" noProof="0" dirty="0"/>
          </a:p>
        </p:txBody>
      </p:sp>
      <p:sp>
        <p:nvSpPr>
          <p:cNvPr id="5" name="Platshållare för sidfot 4"/>
          <p:cNvSpPr>
            <a:spLocks noGrp="1"/>
          </p:cNvSpPr>
          <p:nvPr userDrawn="1">
            <p:ph type="ftr" sz="quarter" idx="3"/>
          </p:nvPr>
        </p:nvSpPr>
        <p:spPr>
          <a:xfrm>
            <a:off x="2733869" y="7137430"/>
            <a:ext cx="2568592" cy="402567"/>
          </a:xfrm>
          <a:prstGeom prst="rect">
            <a:avLst/>
          </a:prstGeom>
        </p:spPr>
        <p:txBody>
          <a:bodyPr vert="horz" lIns="0" tIns="52153" rIns="0" bIns="52153" rtlCol="0" anchor="ctr"/>
          <a:lstStyle>
            <a:lvl1pPr algn="r">
              <a:defRPr sz="1000">
                <a:solidFill>
                  <a:srgbClr val="2F3030"/>
                </a:solidFill>
              </a:defRPr>
            </a:lvl1pPr>
          </a:lstStyle>
          <a:p>
            <a:r>
              <a:rPr lang="nn-NO"/>
              <a:t>Författare</a:t>
            </a:r>
          </a:p>
        </p:txBody>
      </p:sp>
      <p:sp>
        <p:nvSpPr>
          <p:cNvPr id="6" name="Platshållare för bildnummer 5"/>
          <p:cNvSpPr>
            <a:spLocks noGrp="1"/>
          </p:cNvSpPr>
          <p:nvPr userDrawn="1">
            <p:ph type="sldNum" sz="quarter" idx="4"/>
          </p:nvPr>
        </p:nvSpPr>
        <p:spPr>
          <a:xfrm>
            <a:off x="9686261" y="7104348"/>
            <a:ext cx="844609" cy="402567"/>
          </a:xfrm>
          <a:prstGeom prst="rect">
            <a:avLst/>
          </a:prstGeom>
        </p:spPr>
        <p:txBody>
          <a:bodyPr vert="horz" lIns="104306" tIns="52153" rIns="104306" bIns="52153" rtlCol="0" anchor="ctr"/>
          <a:lstStyle>
            <a:lvl1pPr algn="r">
              <a:defRPr sz="1000">
                <a:solidFill>
                  <a:srgbClr val="2F3030"/>
                </a:solidFill>
              </a:defRPr>
            </a:lvl1pPr>
          </a:lstStyle>
          <a:p>
            <a:fld id="{01337CC5-E024-495D-9247-1A488D143C32}" type="slidenum">
              <a:rPr lang="nn-NO" smtClean="0"/>
              <a:pPr/>
              <a:t>‹#›</a:t>
            </a:fld>
            <a:endParaRPr lang="nn-NO"/>
          </a:p>
        </p:txBody>
      </p:sp>
      <p:pic>
        <p:nvPicPr>
          <p:cNvPr id="8" name="Bildobjekt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21914" y="197870"/>
            <a:ext cx="1590964" cy="841222"/>
          </a:xfrm>
          <a:prstGeom prst="rect">
            <a:avLst/>
          </a:prstGeom>
        </p:spPr>
      </p:pic>
      <p:sp>
        <p:nvSpPr>
          <p:cNvPr id="9" name="textruta 8"/>
          <p:cNvSpPr txBox="1"/>
          <p:nvPr userDrawn="1"/>
        </p:nvSpPr>
        <p:spPr>
          <a:xfrm>
            <a:off x="852846" y="7200899"/>
            <a:ext cx="1701107" cy="240066"/>
          </a:xfrm>
          <a:prstGeom prst="rect">
            <a:avLst/>
          </a:prstGeom>
          <a:noFill/>
        </p:spPr>
        <p:txBody>
          <a:bodyPr wrap="none" rtlCol="0">
            <a:spAutoFit/>
          </a:bodyPr>
          <a:lstStyle/>
          <a:p>
            <a:r>
              <a:rPr lang="nn-NO" sz="960">
                <a:solidFill>
                  <a:srgbClr val="2F3030"/>
                </a:solidFill>
              </a:rPr>
              <a:t>www.lansstyrelsen.se/gotland</a:t>
            </a:r>
          </a:p>
        </p:txBody>
      </p:sp>
      <p:cxnSp>
        <p:nvCxnSpPr>
          <p:cNvPr id="21" name="Rak 20"/>
          <p:cNvCxnSpPr/>
          <p:nvPr userDrawn="1"/>
        </p:nvCxnSpPr>
        <p:spPr>
          <a:xfrm>
            <a:off x="5332806" y="7257839"/>
            <a:ext cx="0" cy="148464"/>
          </a:xfrm>
          <a:prstGeom prst="line">
            <a:avLst/>
          </a:prstGeom>
          <a:ln w="6350">
            <a:solidFill>
              <a:srgbClr val="2F303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90576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3" r:id="rId4"/>
    <p:sldLayoutId id="2147483658" r:id="rId5"/>
    <p:sldLayoutId id="2147483651" r:id="rId6"/>
    <p:sldLayoutId id="2147483655" r:id="rId7"/>
    <p:sldLayoutId id="2147483652" r:id="rId8"/>
    <p:sldLayoutId id="2147483654" r:id="rId9"/>
    <p:sldLayoutId id="2147483659" r:id="rId10"/>
    <p:sldLayoutId id="2147483660" r:id="rId11"/>
    <p:sldLayoutId id="214748367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p:txStyles>
    <p:titleStyle>
      <a:lvl1pPr algn="l" defTabSz="1043056" rtl="0" eaLnBrk="1" latinLnBrk="0" hangingPunct="1">
        <a:spcBef>
          <a:spcPct val="0"/>
        </a:spcBef>
        <a:buNone/>
        <a:defRPr sz="4400" b="1" kern="1200">
          <a:solidFill>
            <a:schemeClr val="tx1"/>
          </a:solidFill>
          <a:latin typeface="+mj-lt"/>
          <a:ea typeface="+mj-ea"/>
          <a:cs typeface="+mj-cs"/>
        </a:defRPr>
      </a:lvl1pPr>
    </p:titleStyle>
    <p:bodyStyle>
      <a:lvl1pPr marL="176213" indent="-176213" algn="l" defTabSz="1043056" rtl="0" eaLnBrk="1" latinLnBrk="0" hangingPunct="1">
        <a:lnSpc>
          <a:spcPts val="3120"/>
        </a:lnSpc>
        <a:spcBef>
          <a:spcPts val="0"/>
        </a:spcBef>
        <a:buSzPct val="70000"/>
        <a:buFontTx/>
        <a:buBlip>
          <a:blip r:embed="rId15"/>
        </a:buBlip>
        <a:defRPr sz="2600" kern="1200">
          <a:solidFill>
            <a:schemeClr val="tx1"/>
          </a:solidFill>
          <a:latin typeface="+mn-lt"/>
          <a:ea typeface="+mn-ea"/>
          <a:cs typeface="+mn-cs"/>
        </a:defRPr>
      </a:lvl1pPr>
      <a:lvl2pPr marL="542925" indent="-277813" algn="l" defTabSz="1043056" rtl="0" eaLnBrk="1" latinLnBrk="0" hangingPunct="1">
        <a:spcBef>
          <a:spcPts val="0"/>
        </a:spcBef>
        <a:buFont typeface="Roboto Lt" pitchFamily="2" charset="0"/>
        <a:buChar char="­"/>
        <a:tabLst/>
        <a:defRPr sz="2200" kern="1200">
          <a:solidFill>
            <a:schemeClr val="tx1"/>
          </a:solidFill>
          <a:latin typeface="+mn-lt"/>
          <a:ea typeface="+mn-ea"/>
          <a:cs typeface="+mn-cs"/>
        </a:defRPr>
      </a:lvl2pPr>
      <a:lvl3pPr marL="808038" indent="-265113" algn="l" defTabSz="1043056" rtl="0" eaLnBrk="1" latinLnBrk="0" hangingPunct="1">
        <a:spcBef>
          <a:spcPts val="0"/>
        </a:spcBef>
        <a:buFont typeface="Roboto Lt" pitchFamily="2" charset="0"/>
        <a:buChar char="­"/>
        <a:defRPr sz="2000" kern="1200">
          <a:solidFill>
            <a:schemeClr val="tx1"/>
          </a:solidFill>
          <a:latin typeface="+mn-lt"/>
          <a:ea typeface="+mn-ea"/>
          <a:cs typeface="+mn-cs"/>
        </a:defRPr>
      </a:lvl3pPr>
      <a:lvl4pPr marL="1169988" indent="-276225" algn="l" defTabSz="1043056" rtl="0" eaLnBrk="1" latinLnBrk="0" hangingPunct="1">
        <a:spcBef>
          <a:spcPts val="0"/>
        </a:spcBef>
        <a:buFont typeface="Roboto Lt" pitchFamily="2" charset="0"/>
        <a:buChar char="­"/>
        <a:defRPr sz="1800" kern="1200">
          <a:solidFill>
            <a:schemeClr val="tx1"/>
          </a:solidFill>
          <a:latin typeface="+mn-lt"/>
          <a:ea typeface="+mn-ea"/>
          <a:cs typeface="+mn-cs"/>
        </a:defRPr>
      </a:lvl4pPr>
      <a:lvl5pPr marL="1435100" indent="-265113" algn="l" defTabSz="1043056" rtl="0" eaLnBrk="1" latinLnBrk="0" hangingPunct="1">
        <a:spcBef>
          <a:spcPts val="0"/>
        </a:spcBef>
        <a:buFont typeface="Roboto Lt" pitchFamily="2" charset="0"/>
        <a:buChar char="­"/>
        <a:defRPr sz="16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nb-NO"/>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ektangel 13"/>
          <p:cNvSpPr/>
          <p:nvPr userDrawn="1"/>
        </p:nvSpPr>
        <p:spPr>
          <a:xfrm>
            <a:off x="9349446" y="7059237"/>
            <a:ext cx="1343953" cy="50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n-NO"/>
          </a:p>
        </p:txBody>
      </p:sp>
      <p:sp>
        <p:nvSpPr>
          <p:cNvPr id="11" name="Rektangel 10"/>
          <p:cNvSpPr/>
          <p:nvPr userDrawn="1"/>
        </p:nvSpPr>
        <p:spPr>
          <a:xfrm>
            <a:off x="6961423" y="7059237"/>
            <a:ext cx="2543562" cy="50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n-NO"/>
          </a:p>
        </p:txBody>
      </p:sp>
      <p:sp>
        <p:nvSpPr>
          <p:cNvPr id="10" name="Rektangel 9"/>
          <p:cNvSpPr/>
          <p:nvPr userDrawn="1"/>
        </p:nvSpPr>
        <p:spPr>
          <a:xfrm>
            <a:off x="0" y="7059237"/>
            <a:ext cx="7032145" cy="504000"/>
          </a:xfrm>
          <a:prstGeom prst="rect">
            <a:avLst/>
          </a:prstGeom>
          <a:solidFill>
            <a:srgbClr val="D8D8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n-NO"/>
          </a:p>
        </p:txBody>
      </p:sp>
      <p:cxnSp>
        <p:nvCxnSpPr>
          <p:cNvPr id="12" name="Rak 11"/>
          <p:cNvCxnSpPr/>
          <p:nvPr userDrawn="1"/>
        </p:nvCxnSpPr>
        <p:spPr>
          <a:xfrm>
            <a:off x="0" y="7048034"/>
            <a:ext cx="106934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ak 15"/>
          <p:cNvCxnSpPr/>
          <p:nvPr userDrawn="1"/>
        </p:nvCxnSpPr>
        <p:spPr>
          <a:xfrm>
            <a:off x="7026965" y="7056783"/>
            <a:ext cx="0" cy="50448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Rak 16"/>
          <p:cNvCxnSpPr/>
          <p:nvPr userDrawn="1"/>
        </p:nvCxnSpPr>
        <p:spPr>
          <a:xfrm>
            <a:off x="9508863" y="7056783"/>
            <a:ext cx="0" cy="50448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Platshållare för rubrik 1"/>
          <p:cNvSpPr>
            <a:spLocks noGrp="1"/>
          </p:cNvSpPr>
          <p:nvPr userDrawn="1">
            <p:ph type="title"/>
          </p:nvPr>
        </p:nvSpPr>
        <p:spPr>
          <a:xfrm>
            <a:off x="937331" y="1071685"/>
            <a:ext cx="8868630" cy="982165"/>
          </a:xfrm>
          <a:prstGeom prst="rect">
            <a:avLst/>
          </a:prstGeom>
        </p:spPr>
        <p:txBody>
          <a:bodyPr vert="horz" lIns="0" tIns="0" rIns="0" bIns="0" rtlCol="0" anchor="b" anchorCtr="0">
            <a:noAutofit/>
          </a:bodyPr>
          <a:lstStyle/>
          <a:p>
            <a:r>
              <a:rPr lang="sv-SE" noProof="0" dirty="0"/>
              <a:t>Klicka här för att ändra format</a:t>
            </a:r>
          </a:p>
        </p:txBody>
      </p:sp>
      <p:sp>
        <p:nvSpPr>
          <p:cNvPr id="3" name="Platshållare för text 2"/>
          <p:cNvSpPr>
            <a:spLocks noGrp="1"/>
          </p:cNvSpPr>
          <p:nvPr userDrawn="1">
            <p:ph type="body" idx="1"/>
          </p:nvPr>
        </p:nvSpPr>
        <p:spPr>
          <a:xfrm>
            <a:off x="934105" y="2291477"/>
            <a:ext cx="8868630" cy="4349168"/>
          </a:xfrm>
          <a:prstGeom prst="rect">
            <a:avLst/>
          </a:prstGeom>
        </p:spPr>
        <p:txBody>
          <a:bodyPr vert="horz" lIns="0" tIns="0" rIns="0" bIns="0" rtlCol="0">
            <a:noAutofit/>
          </a:bodyPr>
          <a:lstStyle/>
          <a:p>
            <a:pPr lvl="0"/>
            <a:r>
              <a:rPr lang="sv-SE" noProof="0" dirty="0"/>
              <a:t>Klicka här för att ändra format på bakgrundstexten</a:t>
            </a:r>
          </a:p>
          <a:p>
            <a:pPr lvl="1"/>
            <a:r>
              <a:rPr lang="sv-SE" noProof="0" dirty="0"/>
              <a:t>Nivå två</a:t>
            </a:r>
          </a:p>
          <a:p>
            <a:pPr lvl="2"/>
            <a:r>
              <a:rPr lang="sv-SE" noProof="0" dirty="0"/>
              <a:t>Nivå tre</a:t>
            </a:r>
          </a:p>
          <a:p>
            <a:pPr lvl="3"/>
            <a:r>
              <a:rPr lang="sv-SE" noProof="0" dirty="0"/>
              <a:t>Nivå fyra</a:t>
            </a:r>
          </a:p>
          <a:p>
            <a:pPr lvl="4"/>
            <a:r>
              <a:rPr lang="sv-SE" noProof="0" dirty="0"/>
              <a:t>Nivå fem</a:t>
            </a:r>
          </a:p>
        </p:txBody>
      </p:sp>
      <p:sp>
        <p:nvSpPr>
          <p:cNvPr id="4" name="Platshållare för datum 3"/>
          <p:cNvSpPr>
            <a:spLocks noGrp="1"/>
          </p:cNvSpPr>
          <p:nvPr userDrawn="1">
            <p:ph type="dt" sz="half" idx="2"/>
          </p:nvPr>
        </p:nvSpPr>
        <p:spPr>
          <a:xfrm>
            <a:off x="5378935" y="7137430"/>
            <a:ext cx="673536" cy="402567"/>
          </a:xfrm>
          <a:prstGeom prst="rect">
            <a:avLst/>
          </a:prstGeom>
        </p:spPr>
        <p:txBody>
          <a:bodyPr vert="horz" lIns="0" tIns="52153" rIns="0" bIns="52153" rtlCol="0" anchor="ctr"/>
          <a:lstStyle>
            <a:lvl1pPr algn="l">
              <a:defRPr sz="1000">
                <a:solidFill>
                  <a:srgbClr val="2F3030"/>
                </a:solidFill>
              </a:defRPr>
            </a:lvl1pPr>
          </a:lstStyle>
          <a:p>
            <a:fld id="{C9343618-8B38-4DF2-BEC2-D8AD450582E8}" type="datetime1">
              <a:rPr lang="sv-SE" noProof="0" smtClean="0"/>
              <a:t>2020-12-16</a:t>
            </a:fld>
            <a:endParaRPr lang="sv-SE" noProof="0" dirty="0"/>
          </a:p>
        </p:txBody>
      </p:sp>
      <p:sp>
        <p:nvSpPr>
          <p:cNvPr id="5" name="Platshållare för sidfot 4"/>
          <p:cNvSpPr>
            <a:spLocks noGrp="1"/>
          </p:cNvSpPr>
          <p:nvPr userDrawn="1">
            <p:ph type="ftr" sz="quarter" idx="3"/>
          </p:nvPr>
        </p:nvSpPr>
        <p:spPr>
          <a:xfrm>
            <a:off x="2733869" y="7137430"/>
            <a:ext cx="2568592" cy="402567"/>
          </a:xfrm>
          <a:prstGeom prst="rect">
            <a:avLst/>
          </a:prstGeom>
        </p:spPr>
        <p:txBody>
          <a:bodyPr vert="horz" lIns="0" tIns="52153" rIns="0" bIns="52153" rtlCol="0" anchor="ctr"/>
          <a:lstStyle>
            <a:lvl1pPr algn="r">
              <a:defRPr sz="1000">
                <a:solidFill>
                  <a:srgbClr val="2F3030"/>
                </a:solidFill>
              </a:defRPr>
            </a:lvl1pPr>
          </a:lstStyle>
          <a:p>
            <a:r>
              <a:rPr lang="nn-NO"/>
              <a:t>Författare</a:t>
            </a:r>
          </a:p>
        </p:txBody>
      </p:sp>
      <p:sp>
        <p:nvSpPr>
          <p:cNvPr id="6" name="Platshållare för bildnummer 5"/>
          <p:cNvSpPr>
            <a:spLocks noGrp="1"/>
          </p:cNvSpPr>
          <p:nvPr userDrawn="1">
            <p:ph type="sldNum" sz="quarter" idx="4"/>
          </p:nvPr>
        </p:nvSpPr>
        <p:spPr>
          <a:xfrm>
            <a:off x="9686261" y="7104348"/>
            <a:ext cx="844609" cy="402567"/>
          </a:xfrm>
          <a:prstGeom prst="rect">
            <a:avLst/>
          </a:prstGeom>
        </p:spPr>
        <p:txBody>
          <a:bodyPr vert="horz" lIns="104306" tIns="52153" rIns="104306" bIns="52153" rtlCol="0" anchor="ctr"/>
          <a:lstStyle>
            <a:lvl1pPr algn="r">
              <a:defRPr sz="1000">
                <a:solidFill>
                  <a:srgbClr val="2F3030"/>
                </a:solidFill>
              </a:defRPr>
            </a:lvl1pPr>
          </a:lstStyle>
          <a:p>
            <a:fld id="{01337CC5-E024-495D-9247-1A488D143C32}" type="slidenum">
              <a:rPr lang="nn-NO" smtClean="0"/>
              <a:pPr/>
              <a:t>‹#›</a:t>
            </a:fld>
            <a:endParaRPr lang="nn-NO"/>
          </a:p>
        </p:txBody>
      </p:sp>
      <p:pic>
        <p:nvPicPr>
          <p:cNvPr id="8" name="Bildobjekt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21914" y="197870"/>
            <a:ext cx="1590964" cy="841222"/>
          </a:xfrm>
          <a:prstGeom prst="rect">
            <a:avLst/>
          </a:prstGeom>
        </p:spPr>
      </p:pic>
      <p:sp>
        <p:nvSpPr>
          <p:cNvPr id="9" name="textruta 8"/>
          <p:cNvSpPr txBox="1"/>
          <p:nvPr userDrawn="1"/>
        </p:nvSpPr>
        <p:spPr>
          <a:xfrm>
            <a:off x="852846" y="7200899"/>
            <a:ext cx="1701107" cy="240066"/>
          </a:xfrm>
          <a:prstGeom prst="rect">
            <a:avLst/>
          </a:prstGeom>
          <a:noFill/>
        </p:spPr>
        <p:txBody>
          <a:bodyPr wrap="none" rtlCol="0">
            <a:spAutoFit/>
          </a:bodyPr>
          <a:lstStyle/>
          <a:p>
            <a:r>
              <a:rPr lang="nn-NO" sz="960">
                <a:solidFill>
                  <a:srgbClr val="2F3030"/>
                </a:solidFill>
              </a:rPr>
              <a:t>www.lansstyrelsen.se/gotland</a:t>
            </a:r>
          </a:p>
        </p:txBody>
      </p:sp>
      <p:cxnSp>
        <p:nvCxnSpPr>
          <p:cNvPr id="21" name="Rak 20"/>
          <p:cNvCxnSpPr/>
          <p:nvPr userDrawn="1"/>
        </p:nvCxnSpPr>
        <p:spPr>
          <a:xfrm>
            <a:off x="5332806" y="7257839"/>
            <a:ext cx="0" cy="148464"/>
          </a:xfrm>
          <a:prstGeom prst="line">
            <a:avLst/>
          </a:prstGeom>
          <a:ln w="6350">
            <a:solidFill>
              <a:srgbClr val="2F303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911703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71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p:txStyles>
    <p:titleStyle>
      <a:lvl1pPr algn="l" defTabSz="1043056" rtl="0" eaLnBrk="1" latinLnBrk="0" hangingPunct="1">
        <a:spcBef>
          <a:spcPct val="0"/>
        </a:spcBef>
        <a:buNone/>
        <a:defRPr sz="4400" b="1" kern="1200">
          <a:solidFill>
            <a:schemeClr val="tx1"/>
          </a:solidFill>
          <a:latin typeface="+mj-lt"/>
          <a:ea typeface="+mj-ea"/>
          <a:cs typeface="+mj-cs"/>
        </a:defRPr>
      </a:lvl1pPr>
    </p:titleStyle>
    <p:bodyStyle>
      <a:lvl1pPr marL="176213" indent="-176213" algn="l" defTabSz="1043056" rtl="0" eaLnBrk="1" latinLnBrk="0" hangingPunct="1">
        <a:lnSpc>
          <a:spcPts val="3120"/>
        </a:lnSpc>
        <a:spcBef>
          <a:spcPts val="0"/>
        </a:spcBef>
        <a:buSzPct val="70000"/>
        <a:buFontTx/>
        <a:buBlip>
          <a:blip r:embed="rId15"/>
        </a:buBlip>
        <a:defRPr sz="2600" kern="1200">
          <a:solidFill>
            <a:schemeClr val="tx1"/>
          </a:solidFill>
          <a:latin typeface="+mn-lt"/>
          <a:ea typeface="+mn-ea"/>
          <a:cs typeface="+mn-cs"/>
        </a:defRPr>
      </a:lvl1pPr>
      <a:lvl2pPr marL="542925" indent="-277813" algn="l" defTabSz="1043056" rtl="0" eaLnBrk="1" latinLnBrk="0" hangingPunct="1">
        <a:spcBef>
          <a:spcPts val="0"/>
        </a:spcBef>
        <a:buFont typeface="Roboto Lt" pitchFamily="2" charset="0"/>
        <a:buChar char="­"/>
        <a:tabLst/>
        <a:defRPr sz="2200" kern="1200">
          <a:solidFill>
            <a:schemeClr val="tx1"/>
          </a:solidFill>
          <a:latin typeface="+mn-lt"/>
          <a:ea typeface="+mn-ea"/>
          <a:cs typeface="+mn-cs"/>
        </a:defRPr>
      </a:lvl2pPr>
      <a:lvl3pPr marL="808038" indent="-265113" algn="l" defTabSz="1043056" rtl="0" eaLnBrk="1" latinLnBrk="0" hangingPunct="1">
        <a:spcBef>
          <a:spcPts val="0"/>
        </a:spcBef>
        <a:buFont typeface="Roboto Lt" pitchFamily="2" charset="0"/>
        <a:buChar char="­"/>
        <a:defRPr sz="2000" kern="1200">
          <a:solidFill>
            <a:schemeClr val="tx1"/>
          </a:solidFill>
          <a:latin typeface="+mn-lt"/>
          <a:ea typeface="+mn-ea"/>
          <a:cs typeface="+mn-cs"/>
        </a:defRPr>
      </a:lvl3pPr>
      <a:lvl4pPr marL="1169988" indent="-276225" algn="l" defTabSz="1043056" rtl="0" eaLnBrk="1" latinLnBrk="0" hangingPunct="1">
        <a:spcBef>
          <a:spcPts val="0"/>
        </a:spcBef>
        <a:buFont typeface="Roboto Lt" pitchFamily="2" charset="0"/>
        <a:buChar char="­"/>
        <a:defRPr sz="1800" kern="1200">
          <a:solidFill>
            <a:schemeClr val="tx1"/>
          </a:solidFill>
          <a:latin typeface="+mn-lt"/>
          <a:ea typeface="+mn-ea"/>
          <a:cs typeface="+mn-cs"/>
        </a:defRPr>
      </a:lvl4pPr>
      <a:lvl5pPr marL="1435100" indent="-265113" algn="l" defTabSz="1043056" rtl="0" eaLnBrk="1" latinLnBrk="0" hangingPunct="1">
        <a:spcBef>
          <a:spcPts val="0"/>
        </a:spcBef>
        <a:buFont typeface="Roboto Lt" pitchFamily="2" charset="0"/>
        <a:buChar char="­"/>
        <a:defRPr sz="16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nb-NO"/>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1D9020-1940-49A2-BFA3-95584FEA93EC}"/>
              </a:ext>
            </a:extLst>
          </p:cNvPr>
          <p:cNvSpPr>
            <a:spLocks noGrp="1"/>
          </p:cNvSpPr>
          <p:nvPr>
            <p:ph type="title"/>
            <p:custDataLst>
              <p:tags r:id="rId43"/>
            </p:custDataLst>
          </p:nvPr>
        </p:nvSpPr>
        <p:spPr>
          <a:xfrm>
            <a:off x="1555409" y="1222088"/>
            <a:ext cx="7525885" cy="1065498"/>
          </a:xfrm>
          <a:prstGeom prst="rect">
            <a:avLst/>
          </a:prstGeom>
        </p:spPr>
        <p:txBody>
          <a:bodyPr vert="horz" lIns="91440" tIns="45720" rIns="91440" bIns="45720" rtlCol="0" anchor="t">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40A15B8-FBB7-4178-991C-E12627728F18}"/>
              </a:ext>
            </a:extLst>
          </p:cNvPr>
          <p:cNvSpPr>
            <a:spLocks noGrp="1"/>
          </p:cNvSpPr>
          <p:nvPr>
            <p:ph type="body" idx="1"/>
            <p:custDataLst>
              <p:tags r:id="rId44"/>
            </p:custDataLst>
          </p:nvPr>
        </p:nvSpPr>
        <p:spPr>
          <a:xfrm>
            <a:off x="1555409" y="2497399"/>
            <a:ext cx="7525885" cy="3970851"/>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F95B3C8-56E1-4799-9EF1-0E2899D19799}"/>
              </a:ext>
            </a:extLst>
          </p:cNvPr>
          <p:cNvSpPr>
            <a:spLocks noGrp="1"/>
          </p:cNvSpPr>
          <p:nvPr>
            <p:ph type="dt" sz="half" idx="2"/>
            <p:custDataLst>
              <p:tags r:id="rId45"/>
            </p:custDataLst>
          </p:nvPr>
        </p:nvSpPr>
        <p:spPr>
          <a:xfrm>
            <a:off x="735172" y="7008171"/>
            <a:ext cx="1244245" cy="402567"/>
          </a:xfrm>
          <a:prstGeom prst="rect">
            <a:avLst/>
          </a:prstGeom>
        </p:spPr>
        <p:txBody>
          <a:bodyPr vert="horz" lIns="91440" tIns="45720" rIns="91440" bIns="45720" rtlCol="0" anchor="ctr"/>
          <a:lstStyle>
            <a:lvl1pPr algn="l">
              <a:defRPr sz="1053">
                <a:solidFill>
                  <a:srgbClr val="898989"/>
                </a:solidFill>
              </a:defRPr>
            </a:lvl1pPr>
          </a:lstStyle>
          <a:p>
            <a:fld id="{EBE9B6F4-6F0E-449D-99C3-FA3961AAF713}" type="datetimeFigureOut">
              <a:rPr lang="sv-SE" smtClean="0"/>
              <a:pPr/>
              <a:t>2020-12-16</a:t>
            </a:fld>
            <a:endParaRPr lang="sv-SE"/>
          </a:p>
        </p:txBody>
      </p:sp>
      <p:sp>
        <p:nvSpPr>
          <p:cNvPr id="5" name="Platshållare för sidfot 4">
            <a:extLst>
              <a:ext uri="{FF2B5EF4-FFF2-40B4-BE49-F238E27FC236}">
                <a16:creationId xmlns:a16="http://schemas.microsoft.com/office/drawing/2014/main" id="{50C6C383-6118-42A0-9B5E-5FFE17808E4C}"/>
              </a:ext>
            </a:extLst>
          </p:cNvPr>
          <p:cNvSpPr>
            <a:spLocks noGrp="1"/>
          </p:cNvSpPr>
          <p:nvPr>
            <p:ph type="ftr" sz="quarter" idx="3"/>
            <p:custDataLst>
              <p:tags r:id="rId46"/>
            </p:custDataLst>
          </p:nvPr>
        </p:nvSpPr>
        <p:spPr>
          <a:xfrm>
            <a:off x="3542189" y="7008171"/>
            <a:ext cx="1491672" cy="402567"/>
          </a:xfrm>
          <a:prstGeom prst="rect">
            <a:avLst/>
          </a:prstGeom>
        </p:spPr>
        <p:txBody>
          <a:bodyPr vert="horz" lIns="91440" tIns="45720" rIns="91440" bIns="45720" rtlCol="0" anchor="ctr"/>
          <a:lstStyle>
            <a:lvl1pPr algn="ctr">
              <a:defRPr sz="1053">
                <a:solidFill>
                  <a:srgbClr val="898989"/>
                </a:solidFill>
              </a:defRPr>
            </a:lvl1pPr>
          </a:lstStyle>
          <a:p>
            <a:endParaRPr lang="sv-SE"/>
          </a:p>
        </p:txBody>
      </p:sp>
      <p:sp>
        <p:nvSpPr>
          <p:cNvPr id="6" name="Platshållare för bildnummer 5">
            <a:extLst>
              <a:ext uri="{FF2B5EF4-FFF2-40B4-BE49-F238E27FC236}">
                <a16:creationId xmlns:a16="http://schemas.microsoft.com/office/drawing/2014/main" id="{1EB2F42B-D68C-4430-95CE-B474C2F44049}"/>
              </a:ext>
            </a:extLst>
          </p:cNvPr>
          <p:cNvSpPr>
            <a:spLocks noGrp="1"/>
          </p:cNvSpPr>
          <p:nvPr>
            <p:ph type="sldNum" sz="quarter" idx="4"/>
            <p:custDataLst>
              <p:tags r:id="rId47"/>
            </p:custDataLst>
          </p:nvPr>
        </p:nvSpPr>
        <p:spPr>
          <a:xfrm>
            <a:off x="7176915" y="7008171"/>
            <a:ext cx="339634" cy="402567"/>
          </a:xfrm>
          <a:prstGeom prst="rect">
            <a:avLst/>
          </a:prstGeom>
        </p:spPr>
        <p:txBody>
          <a:bodyPr vert="horz" lIns="91440" tIns="45720" rIns="91440" bIns="45720" rtlCol="0" anchor="ctr"/>
          <a:lstStyle>
            <a:lvl1pPr algn="r">
              <a:defRPr sz="1053">
                <a:solidFill>
                  <a:srgbClr val="898989"/>
                </a:solidFill>
              </a:defRPr>
            </a:lvl1pPr>
          </a:lstStyle>
          <a:p>
            <a:fld id="{B56B4F8C-CEC5-4B2C-9C29-5300068510B6}" type="slidenum">
              <a:rPr lang="sv-SE" smtClean="0"/>
              <a:pPr/>
              <a:t>‹#›</a:t>
            </a:fld>
            <a:endParaRPr lang="sv-SE"/>
          </a:p>
        </p:txBody>
      </p:sp>
      <p:pic>
        <p:nvPicPr>
          <p:cNvPr id="9" name="Bildobjekt 8" descr="MSB Logotyp">
            <a:extLst>
              <a:ext uri="{FF2B5EF4-FFF2-40B4-BE49-F238E27FC236}">
                <a16:creationId xmlns:a16="http://schemas.microsoft.com/office/drawing/2014/main" id="{C61C71E5-2BEA-4EE5-8908-79C24C365760}"/>
              </a:ext>
            </a:extLst>
          </p:cNvPr>
          <p:cNvPicPr>
            <a:picLocks noChangeAspect="1"/>
          </p:cNvPicPr>
          <p:nvPr/>
        </p:nvPicPr>
        <p:blipFill>
          <a:blip r:embed="rId49" cstate="hqprint">
            <a:extLst>
              <a:ext uri="{28A0092B-C50C-407E-A947-70E740481C1C}">
                <a14:useLocalDpi xmlns:a14="http://schemas.microsoft.com/office/drawing/2010/main" val="0"/>
              </a:ext>
            </a:extLst>
          </a:blip>
          <a:stretch>
            <a:fillRect/>
          </a:stretch>
        </p:blipFill>
        <p:spPr>
          <a:xfrm>
            <a:off x="9707602" y="6941661"/>
            <a:ext cx="835422" cy="465847"/>
          </a:xfrm>
          <a:prstGeom prst="rect">
            <a:avLst/>
          </a:prstGeom>
        </p:spPr>
      </p:pic>
      <p:sp>
        <p:nvSpPr>
          <p:cNvPr id="7" name="Rektangel 6" descr="TagShapePrint">
            <a:extLst>
              <a:ext uri="{FF2B5EF4-FFF2-40B4-BE49-F238E27FC236}">
                <a16:creationId xmlns:a16="http://schemas.microsoft.com/office/drawing/2014/main" id="{7ACF45BF-8B57-4982-89CE-41EEE824F538}"/>
              </a:ext>
            </a:extLst>
          </p:cNvPr>
          <p:cNvSpPr/>
          <p:nvPr userDrawn="1">
            <p:custDataLst>
              <p:tags r:id="rId48"/>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42">
              <a:solidFill>
                <a:srgbClr val="FFFFFF"/>
              </a:solidFill>
            </a:endParaRPr>
          </a:p>
        </p:txBody>
      </p:sp>
    </p:spTree>
    <p:extLst>
      <p:ext uri="{BB962C8B-B14F-4D97-AF65-F5344CB8AC3E}">
        <p14:creationId xmlns:p14="http://schemas.microsoft.com/office/powerpoint/2010/main" val="306483880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695" r:id="rId20"/>
    <p:sldLayoutId id="2147483696" r:id="rId21"/>
    <p:sldLayoutId id="2147483697" r:id="rId22"/>
    <p:sldLayoutId id="2147483698" r:id="rId23"/>
    <p:sldLayoutId id="2147483699" r:id="rId24"/>
    <p:sldLayoutId id="2147483700" r:id="rId25"/>
    <p:sldLayoutId id="2147483701" r:id="rId26"/>
    <p:sldLayoutId id="2147483702" r:id="rId27"/>
    <p:sldLayoutId id="2147483703" r:id="rId28"/>
    <p:sldLayoutId id="2147483704" r:id="rId29"/>
    <p:sldLayoutId id="2147483705" r:id="rId30"/>
    <p:sldLayoutId id="2147483706" r:id="rId31"/>
    <p:sldLayoutId id="2147483707" r:id="rId32"/>
    <p:sldLayoutId id="2147483708" r:id="rId33"/>
    <p:sldLayoutId id="2147483709" r:id="rId34"/>
    <p:sldLayoutId id="2147483710" r:id="rId35"/>
    <p:sldLayoutId id="2147483711" r:id="rId36"/>
    <p:sldLayoutId id="2147483712" r:id="rId37"/>
    <p:sldLayoutId id="2147483713" r:id="rId38"/>
    <p:sldLayoutId id="2147483714" r:id="rId39"/>
    <p:sldLayoutId id="2147483715" r:id="rId40"/>
    <p:sldLayoutId id="2147483716" r:id="rId41"/>
  </p:sldLayoutIdLst>
  <p:txStyles>
    <p:titleStyle>
      <a:lvl1pPr algn="l" defTabSz="802020" rtl="0" eaLnBrk="1" latinLnBrk="0" hangingPunct="1">
        <a:lnSpc>
          <a:spcPct val="90000"/>
        </a:lnSpc>
        <a:spcBef>
          <a:spcPct val="0"/>
        </a:spcBef>
        <a:buNone/>
        <a:defRPr sz="2807" b="1" kern="1200">
          <a:solidFill>
            <a:srgbClr val="000000"/>
          </a:solidFill>
          <a:latin typeface="+mj-lt"/>
          <a:ea typeface="+mj-ea"/>
          <a:cs typeface="+mj-cs"/>
        </a:defRPr>
      </a:lvl1pPr>
    </p:titleStyle>
    <p:bodyStyle>
      <a:lvl1pPr marL="200505" indent="-200505" algn="l" defTabSz="802020" rtl="0" eaLnBrk="1" latinLnBrk="0" hangingPunct="1">
        <a:lnSpc>
          <a:spcPct val="100000"/>
        </a:lnSpc>
        <a:spcBef>
          <a:spcPts val="877"/>
        </a:spcBef>
        <a:buFont typeface="Arial" panose="020B0604020202020204" pitchFamily="34" charset="0"/>
        <a:buChar char="•"/>
        <a:defRPr sz="2105" kern="1200">
          <a:solidFill>
            <a:srgbClr val="000000"/>
          </a:solidFill>
          <a:latin typeface="+mn-lt"/>
          <a:ea typeface="+mn-ea"/>
          <a:cs typeface="Arial" panose="020B0604020202020204" pitchFamily="34" charset="0"/>
        </a:defRPr>
      </a:lvl1pPr>
      <a:lvl2pPr marL="601515" indent="-200505" algn="l" defTabSz="802020" rtl="0" eaLnBrk="1" latinLnBrk="0" hangingPunct="1">
        <a:lnSpc>
          <a:spcPct val="100000"/>
        </a:lnSpc>
        <a:spcBef>
          <a:spcPts val="439"/>
        </a:spcBef>
        <a:buFont typeface="Arial" panose="020B0604020202020204" pitchFamily="34" charset="0"/>
        <a:buChar char="•"/>
        <a:defRPr sz="1754" kern="1200">
          <a:solidFill>
            <a:srgbClr val="000000"/>
          </a:solidFill>
          <a:latin typeface="+mn-lt"/>
          <a:ea typeface="+mn-ea"/>
          <a:cs typeface="Arial" panose="020B0604020202020204" pitchFamily="34" charset="0"/>
        </a:defRPr>
      </a:lvl2pPr>
      <a:lvl3pPr marL="1002525" indent="-200505" algn="l" defTabSz="802020" rtl="0" eaLnBrk="1" latinLnBrk="0" hangingPunct="1">
        <a:lnSpc>
          <a:spcPct val="100000"/>
        </a:lnSpc>
        <a:spcBef>
          <a:spcPts val="439"/>
        </a:spcBef>
        <a:buFont typeface="Arial" panose="020B0604020202020204" pitchFamily="34" charset="0"/>
        <a:buChar char="•"/>
        <a:defRPr sz="1579" kern="1200">
          <a:solidFill>
            <a:srgbClr val="000000"/>
          </a:solidFill>
          <a:latin typeface="+mn-lt"/>
          <a:ea typeface="+mn-ea"/>
          <a:cs typeface="Arial" panose="020B0604020202020204" pitchFamily="34" charset="0"/>
        </a:defRPr>
      </a:lvl3pPr>
      <a:lvl4pPr marL="1403535" indent="-200505" algn="l" defTabSz="802020" rtl="0" eaLnBrk="1" latinLnBrk="0" hangingPunct="1">
        <a:lnSpc>
          <a:spcPct val="100000"/>
        </a:lnSpc>
        <a:spcBef>
          <a:spcPts val="439"/>
        </a:spcBef>
        <a:buFont typeface="Arial" panose="020B0604020202020204" pitchFamily="34" charset="0"/>
        <a:buChar char="•"/>
        <a:defRPr sz="1403" kern="1200">
          <a:solidFill>
            <a:srgbClr val="000000"/>
          </a:solidFill>
          <a:latin typeface="+mn-lt"/>
          <a:ea typeface="+mn-ea"/>
          <a:cs typeface="Arial" panose="020B0604020202020204" pitchFamily="34" charset="0"/>
        </a:defRPr>
      </a:lvl4pPr>
      <a:lvl5pPr marL="1804546" indent="-200505" algn="l" defTabSz="802020" rtl="0" eaLnBrk="1" latinLnBrk="0" hangingPunct="1">
        <a:lnSpc>
          <a:spcPct val="100000"/>
        </a:lnSpc>
        <a:spcBef>
          <a:spcPts val="439"/>
        </a:spcBef>
        <a:buFont typeface="Arial" panose="020B0604020202020204" pitchFamily="34" charset="0"/>
        <a:buChar char="•"/>
        <a:defRPr sz="1228" kern="1200">
          <a:solidFill>
            <a:srgbClr val="000000"/>
          </a:solidFill>
          <a:latin typeface="+mn-lt"/>
          <a:ea typeface="+mn-ea"/>
          <a:cs typeface="Arial" panose="020B0604020202020204" pitchFamily="34" charset="0"/>
        </a:defRPr>
      </a:lvl5pPr>
      <a:lvl6pPr marL="220555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56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57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58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sv-SE"/>
      </a:defPPr>
      <a:lvl1pPr marL="0" algn="l" defTabSz="802020" rtl="0" eaLnBrk="1" latinLnBrk="0" hangingPunct="1">
        <a:defRPr sz="1579" kern="1200">
          <a:solidFill>
            <a:schemeClr val="tx1"/>
          </a:solidFill>
          <a:latin typeface="+mn-lt"/>
          <a:ea typeface="+mn-ea"/>
          <a:cs typeface="+mn-cs"/>
        </a:defRPr>
      </a:lvl1pPr>
      <a:lvl2pPr marL="401010" algn="l" defTabSz="802020" rtl="0" eaLnBrk="1" latinLnBrk="0" hangingPunct="1">
        <a:defRPr sz="1579" kern="1200">
          <a:solidFill>
            <a:schemeClr val="tx1"/>
          </a:solidFill>
          <a:latin typeface="+mn-lt"/>
          <a:ea typeface="+mn-ea"/>
          <a:cs typeface="+mn-cs"/>
        </a:defRPr>
      </a:lvl2pPr>
      <a:lvl3pPr marL="802020" algn="l" defTabSz="802020" rtl="0" eaLnBrk="1" latinLnBrk="0" hangingPunct="1">
        <a:defRPr sz="1579" kern="1200">
          <a:solidFill>
            <a:schemeClr val="tx1"/>
          </a:solidFill>
          <a:latin typeface="+mn-lt"/>
          <a:ea typeface="+mn-ea"/>
          <a:cs typeface="+mn-cs"/>
        </a:defRPr>
      </a:lvl3pPr>
      <a:lvl4pPr marL="1203030" algn="l" defTabSz="802020" rtl="0" eaLnBrk="1" latinLnBrk="0" hangingPunct="1">
        <a:defRPr sz="1579" kern="1200">
          <a:solidFill>
            <a:schemeClr val="tx1"/>
          </a:solidFill>
          <a:latin typeface="+mn-lt"/>
          <a:ea typeface="+mn-ea"/>
          <a:cs typeface="+mn-cs"/>
        </a:defRPr>
      </a:lvl4pPr>
      <a:lvl5pPr marL="1604040" algn="l" defTabSz="802020" rtl="0" eaLnBrk="1" latinLnBrk="0" hangingPunct="1">
        <a:defRPr sz="1579" kern="1200">
          <a:solidFill>
            <a:schemeClr val="tx1"/>
          </a:solidFill>
          <a:latin typeface="+mn-lt"/>
          <a:ea typeface="+mn-ea"/>
          <a:cs typeface="+mn-cs"/>
        </a:defRPr>
      </a:lvl5pPr>
      <a:lvl6pPr marL="2005051" algn="l" defTabSz="802020" rtl="0" eaLnBrk="1" latinLnBrk="0" hangingPunct="1">
        <a:defRPr sz="1579" kern="1200">
          <a:solidFill>
            <a:schemeClr val="tx1"/>
          </a:solidFill>
          <a:latin typeface="+mn-lt"/>
          <a:ea typeface="+mn-ea"/>
          <a:cs typeface="+mn-cs"/>
        </a:defRPr>
      </a:lvl6pPr>
      <a:lvl7pPr marL="2406061" algn="l" defTabSz="802020" rtl="0" eaLnBrk="1" latinLnBrk="0" hangingPunct="1">
        <a:defRPr sz="1579" kern="1200">
          <a:solidFill>
            <a:schemeClr val="tx1"/>
          </a:solidFill>
          <a:latin typeface="+mn-lt"/>
          <a:ea typeface="+mn-ea"/>
          <a:cs typeface="+mn-cs"/>
        </a:defRPr>
      </a:lvl7pPr>
      <a:lvl8pPr marL="2807071" algn="l" defTabSz="802020" rtl="0" eaLnBrk="1" latinLnBrk="0" hangingPunct="1">
        <a:defRPr sz="1579" kern="1200">
          <a:solidFill>
            <a:schemeClr val="tx1"/>
          </a:solidFill>
          <a:latin typeface="+mn-lt"/>
          <a:ea typeface="+mn-ea"/>
          <a:cs typeface="+mn-cs"/>
        </a:defRPr>
      </a:lvl8pPr>
      <a:lvl9pPr marL="3208081" algn="l" defTabSz="802020"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ubrik 11"/>
          <p:cNvSpPr>
            <a:spLocks noGrp="1"/>
          </p:cNvSpPr>
          <p:nvPr>
            <p:ph type="ctrTitle"/>
          </p:nvPr>
        </p:nvSpPr>
        <p:spPr>
          <a:xfrm>
            <a:off x="865430" y="1396188"/>
            <a:ext cx="9219470" cy="888423"/>
          </a:xfrm>
        </p:spPr>
        <p:txBody>
          <a:bodyPr/>
          <a:lstStyle/>
          <a:p>
            <a:pPr algn="ctr"/>
            <a:r>
              <a:rPr lang="nn-NO" dirty="0"/>
              <a:t>Kontinuitetshantering i fysisk planering</a:t>
            </a:r>
            <a:br>
              <a:rPr lang="nn-NO" dirty="0"/>
            </a:br>
            <a:r>
              <a:rPr lang="nn-NO" dirty="0"/>
              <a:t>- två exempel</a:t>
            </a:r>
          </a:p>
        </p:txBody>
      </p:sp>
      <p:sp>
        <p:nvSpPr>
          <p:cNvPr id="4" name="Platshållare för datum 3"/>
          <p:cNvSpPr>
            <a:spLocks noGrp="1"/>
          </p:cNvSpPr>
          <p:nvPr>
            <p:ph type="dt" sz="half" idx="10"/>
          </p:nvPr>
        </p:nvSpPr>
        <p:spPr/>
        <p:txBody>
          <a:bodyPr/>
          <a:lstStyle/>
          <a:p>
            <a:fld id="{C3BDA4E1-4E8B-4958-9415-A76A5CFB351A}" type="datetime1">
              <a:rPr lang="sv-SE" smtClean="0"/>
              <a:t>2020-12-16</a:t>
            </a:fld>
            <a:endParaRPr lang="nn-NO"/>
          </a:p>
        </p:txBody>
      </p:sp>
      <p:sp>
        <p:nvSpPr>
          <p:cNvPr id="5" name="Platshållare för sidfot 4"/>
          <p:cNvSpPr>
            <a:spLocks noGrp="1"/>
          </p:cNvSpPr>
          <p:nvPr>
            <p:ph type="ftr" sz="quarter" idx="11"/>
          </p:nvPr>
        </p:nvSpPr>
        <p:spPr/>
        <p:txBody>
          <a:bodyPr/>
          <a:lstStyle/>
          <a:p>
            <a:r>
              <a:rPr lang="nn-NO"/>
              <a:t>Författare</a:t>
            </a:r>
            <a:endParaRPr lang="nn-NO" dirty="0"/>
          </a:p>
        </p:txBody>
      </p:sp>
      <p:pic>
        <p:nvPicPr>
          <p:cNvPr id="6" name="Platshållare för bild 5">
            <a:extLst>
              <a:ext uri="{FF2B5EF4-FFF2-40B4-BE49-F238E27FC236}">
                <a16:creationId xmlns:a16="http://schemas.microsoft.com/office/drawing/2014/main" id="{699396AF-EA99-4C58-909D-7EEA4154CA3C}"/>
              </a:ext>
            </a:extLst>
          </p:cNvPr>
          <p:cNvPicPr>
            <a:picLocks noGrp="1"/>
          </p:cNvPicPr>
          <p:nvPr>
            <p:ph type="pic" sz="quarter" idx="13"/>
          </p:nvPr>
        </p:nvPicPr>
        <p:blipFill>
          <a:blip r:embed="rId3" cstate="print">
            <a:extLst>
              <a:ext uri="{28A0092B-C50C-407E-A947-70E740481C1C}">
                <a14:useLocalDpi xmlns:a14="http://schemas.microsoft.com/office/drawing/2010/main" val="0"/>
              </a:ext>
            </a:extLst>
          </a:blip>
          <a:srcRect t="16618" b="16618"/>
          <a:stretch>
            <a:fillRect/>
          </a:stretch>
        </p:blipFill>
        <p:spPr bwMode="auto">
          <a:xfrm>
            <a:off x="0" y="2473325"/>
            <a:ext cx="10691813" cy="4583113"/>
          </a:xfrm>
          <a:prstGeom prst="rect">
            <a:avLst/>
          </a:prstGeom>
          <a:noFill/>
          <a:ln>
            <a:noFill/>
          </a:ln>
        </p:spPr>
      </p:pic>
      <p:sp>
        <p:nvSpPr>
          <p:cNvPr id="3" name="Rektangel 2">
            <a:extLst>
              <a:ext uri="{FF2B5EF4-FFF2-40B4-BE49-F238E27FC236}">
                <a16:creationId xmlns:a16="http://schemas.microsoft.com/office/drawing/2014/main" id="{BF4AC131-A23D-489E-9685-521D8DBD3F8E}"/>
              </a:ext>
            </a:extLst>
          </p:cNvPr>
          <p:cNvSpPr/>
          <p:nvPr/>
        </p:nvSpPr>
        <p:spPr>
          <a:xfrm>
            <a:off x="9476400" y="2284611"/>
            <a:ext cx="1217000" cy="215444"/>
          </a:xfrm>
          <a:prstGeom prst="rect">
            <a:avLst/>
          </a:prstGeom>
        </p:spPr>
        <p:txBody>
          <a:bodyPr wrap="none">
            <a:spAutoFit/>
          </a:bodyPr>
          <a:lstStyle/>
          <a:p>
            <a:pPr algn="ctr"/>
            <a:r>
              <a:rPr lang="sv-SE" sz="800" dirty="0"/>
              <a:t>Foto: Skandinav Bildbyrå</a:t>
            </a:r>
          </a:p>
        </p:txBody>
      </p:sp>
    </p:spTree>
    <p:extLst>
      <p:ext uri="{BB962C8B-B14F-4D97-AF65-F5344CB8AC3E}">
        <p14:creationId xmlns:p14="http://schemas.microsoft.com/office/powerpoint/2010/main" val="452698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131C5B-B40E-4640-9EC2-15B1ADDA798E}"/>
              </a:ext>
            </a:extLst>
          </p:cNvPr>
          <p:cNvSpPr>
            <a:spLocks noGrp="1"/>
          </p:cNvSpPr>
          <p:nvPr>
            <p:ph type="title"/>
          </p:nvPr>
        </p:nvSpPr>
        <p:spPr/>
        <p:txBody>
          <a:bodyPr/>
          <a:lstStyle/>
          <a:p>
            <a:r>
              <a:rPr lang="sv-SE" sz="3800" dirty="0"/>
              <a:t>Del 1: Konsekvensanalys &amp; riskbedömning</a:t>
            </a:r>
          </a:p>
        </p:txBody>
      </p:sp>
      <p:sp>
        <p:nvSpPr>
          <p:cNvPr id="3" name="Platshållare för innehåll 2">
            <a:extLst>
              <a:ext uri="{FF2B5EF4-FFF2-40B4-BE49-F238E27FC236}">
                <a16:creationId xmlns:a16="http://schemas.microsoft.com/office/drawing/2014/main" id="{DB910E6B-9934-47BD-B1D1-2D83D5ADCF77}"/>
              </a:ext>
            </a:extLst>
          </p:cNvPr>
          <p:cNvSpPr>
            <a:spLocks noGrp="1"/>
          </p:cNvSpPr>
          <p:nvPr>
            <p:ph idx="1"/>
          </p:nvPr>
        </p:nvSpPr>
        <p:spPr>
          <a:xfrm>
            <a:off x="934104" y="2291476"/>
            <a:ext cx="9759296" cy="4515723"/>
          </a:xfrm>
        </p:spPr>
        <p:txBody>
          <a:bodyPr/>
          <a:lstStyle/>
          <a:p>
            <a:pPr marL="0" indent="0">
              <a:lnSpc>
                <a:spcPct val="150000"/>
              </a:lnSpc>
              <a:buNone/>
            </a:pPr>
            <a:r>
              <a:rPr lang="sv-SE" sz="2200" dirty="0"/>
              <a:t>a) Identifiera verksamheter i planområdet  (xx min)</a:t>
            </a:r>
          </a:p>
          <a:p>
            <a:pPr marL="0" indent="0">
              <a:lnSpc>
                <a:spcPct val="150000"/>
              </a:lnSpc>
              <a:buNone/>
            </a:pPr>
            <a:r>
              <a:rPr lang="sv-SE" sz="2200" dirty="0"/>
              <a:t>b) Identifiera energibehov i planområdet (xx min)</a:t>
            </a:r>
          </a:p>
          <a:p>
            <a:pPr marL="0" indent="0">
              <a:lnSpc>
                <a:spcPct val="150000"/>
              </a:lnSpc>
              <a:buNone/>
            </a:pPr>
            <a:r>
              <a:rPr lang="sv-SE" sz="2200" dirty="0"/>
              <a:t>c) Identifiera risker som kan påverka kontinuerlig leverans (per energislag) (xx min)</a:t>
            </a:r>
          </a:p>
          <a:p>
            <a:pPr marL="0" indent="0">
              <a:lnSpc>
                <a:spcPct val="150000"/>
              </a:lnSpc>
              <a:buNone/>
            </a:pPr>
            <a:r>
              <a:rPr lang="sv-SE" sz="2200" dirty="0"/>
              <a:t>d) Identifiera konsekvenser vid icke kontinuerlig leverans (per energislag) (xx min)</a:t>
            </a:r>
          </a:p>
          <a:p>
            <a:pPr marL="0" indent="0">
              <a:lnSpc>
                <a:spcPct val="150000"/>
              </a:lnSpc>
              <a:spcAft>
                <a:spcPts val="1200"/>
              </a:spcAft>
              <a:buNone/>
            </a:pPr>
            <a:endParaRPr lang="sv-SE" sz="2200" dirty="0"/>
          </a:p>
          <a:p>
            <a:pPr marL="0" indent="0">
              <a:lnSpc>
                <a:spcPct val="100000"/>
              </a:lnSpc>
              <a:spcAft>
                <a:spcPts val="1200"/>
              </a:spcAft>
              <a:buNone/>
            </a:pPr>
            <a:r>
              <a:rPr lang="sv-SE" sz="2200" b="1" dirty="0"/>
              <a:t>Reflektion utifrån Del 1: konsekvensanalys och riskbedömning</a:t>
            </a:r>
          </a:p>
          <a:p>
            <a:pPr marL="0" indent="0">
              <a:lnSpc>
                <a:spcPct val="100000"/>
              </a:lnSpc>
              <a:spcAft>
                <a:spcPts val="1200"/>
              </a:spcAft>
              <a:buNone/>
            </a:pPr>
            <a:r>
              <a:rPr lang="sv-SE" sz="2200" dirty="0"/>
              <a:t>Bedöms risken som acceptabel? </a:t>
            </a:r>
            <a:endParaRPr lang="sv-SE" sz="2200" dirty="0">
              <a:solidFill>
                <a:srgbClr val="FF0000"/>
              </a:solidFill>
            </a:endParaRPr>
          </a:p>
        </p:txBody>
      </p:sp>
      <p:sp>
        <p:nvSpPr>
          <p:cNvPr id="4" name="Platshållare för datum 3">
            <a:extLst>
              <a:ext uri="{FF2B5EF4-FFF2-40B4-BE49-F238E27FC236}">
                <a16:creationId xmlns:a16="http://schemas.microsoft.com/office/drawing/2014/main" id="{B1B094E5-88B7-44E6-95FE-BBC0270E2799}"/>
              </a:ext>
            </a:extLst>
          </p:cNvPr>
          <p:cNvSpPr>
            <a:spLocks noGrp="1"/>
          </p:cNvSpPr>
          <p:nvPr>
            <p:ph type="dt" sz="half" idx="10"/>
          </p:nvPr>
        </p:nvSpPr>
        <p:spPr/>
        <p: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fld id="{D8F7D982-934D-4583-AA28-55CBFD96D315}" type="datetime1">
              <a:rPr kumimoji="0" lang="sv-SE" sz="1000" b="0" i="0" u="none" strike="noStrike" kern="1200" cap="none" spc="0" normalizeH="0" baseline="0" noProof="0" smtClean="0">
                <a:ln>
                  <a:noFill/>
                </a:ln>
                <a:solidFill>
                  <a:srgbClr val="2F3030"/>
                </a:solidFill>
                <a:effectLst/>
                <a:uLnTx/>
                <a:uFillTx/>
                <a:latin typeface="Calibri"/>
                <a:ea typeface="+mn-ea"/>
                <a:cs typeface="+mn-cs"/>
              </a:rPr>
              <a:pPr marL="0" marR="0" lvl="0" indent="0" algn="l" defTabSz="1043056" rtl="0" eaLnBrk="1" fontAlgn="auto" latinLnBrk="0" hangingPunct="1">
                <a:lnSpc>
                  <a:spcPct val="100000"/>
                </a:lnSpc>
                <a:spcBef>
                  <a:spcPts val="0"/>
                </a:spcBef>
                <a:spcAft>
                  <a:spcPts val="0"/>
                </a:spcAft>
                <a:buClrTx/>
                <a:buSzTx/>
                <a:buFontTx/>
                <a:buNone/>
                <a:tabLst/>
                <a:defRPr/>
              </a:pPr>
              <a:t>2020-12-16</a:t>
            </a:fld>
            <a:endParaRPr kumimoji="0" lang="sv-SE" sz="1000" b="0" i="0" u="none" strike="noStrike" kern="1200" cap="none" spc="0" normalizeH="0" baseline="0" noProof="0">
              <a:ln>
                <a:noFill/>
              </a:ln>
              <a:solidFill>
                <a:srgbClr val="2F3030"/>
              </a:solidFill>
              <a:effectLst/>
              <a:uLnTx/>
              <a:uFillTx/>
              <a:latin typeface="Calibri"/>
              <a:ea typeface="+mn-ea"/>
              <a:cs typeface="+mn-cs"/>
            </a:endParaRPr>
          </a:p>
        </p:txBody>
      </p:sp>
      <p:sp>
        <p:nvSpPr>
          <p:cNvPr id="5" name="Platshållare för sidfot 4">
            <a:extLst>
              <a:ext uri="{FF2B5EF4-FFF2-40B4-BE49-F238E27FC236}">
                <a16:creationId xmlns:a16="http://schemas.microsoft.com/office/drawing/2014/main" id="{ADC9AC5E-E1D5-4BBC-9922-B28E471FD318}"/>
              </a:ext>
            </a:extLst>
          </p:cNvPr>
          <p:cNvSpPr>
            <a:spLocks noGrp="1"/>
          </p:cNvSpPr>
          <p:nvPr>
            <p:ph type="ftr" sz="quarter" idx="11"/>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endParaRPr kumimoji="0" lang="sv-SE" sz="1000" b="0" i="0" u="none" strike="noStrike" kern="1200" cap="none" spc="0" normalizeH="0" baseline="0" noProof="0">
              <a:ln>
                <a:noFill/>
              </a:ln>
              <a:solidFill>
                <a:srgbClr val="2F3030"/>
              </a:solidFill>
              <a:effectLst/>
              <a:uLnTx/>
              <a:uFillTx/>
              <a:latin typeface="Calibri"/>
              <a:ea typeface="+mn-ea"/>
              <a:cs typeface="+mn-cs"/>
            </a:endParaRPr>
          </a:p>
        </p:txBody>
      </p:sp>
    </p:spTree>
    <p:extLst>
      <p:ext uri="{BB962C8B-B14F-4D97-AF65-F5344CB8AC3E}">
        <p14:creationId xmlns:p14="http://schemas.microsoft.com/office/powerpoint/2010/main" val="2205330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ubrik 34">
            <a:extLst>
              <a:ext uri="{FF2B5EF4-FFF2-40B4-BE49-F238E27FC236}">
                <a16:creationId xmlns:a16="http://schemas.microsoft.com/office/drawing/2014/main" id="{F999AA93-22D0-4B1C-8BEA-D3A1D95572AE}"/>
              </a:ext>
            </a:extLst>
          </p:cNvPr>
          <p:cNvSpPr>
            <a:spLocks noGrp="1"/>
          </p:cNvSpPr>
          <p:nvPr>
            <p:ph type="title"/>
          </p:nvPr>
        </p:nvSpPr>
        <p:spPr>
          <a:xfrm>
            <a:off x="3215812" y="6260758"/>
            <a:ext cx="4261774" cy="348870"/>
          </a:xfrm>
        </p:spPr>
        <p:txBody>
          <a:bodyPr/>
          <a:lstStyle/>
          <a:p>
            <a:pPr algn="ctr"/>
            <a:r>
              <a:rPr lang="sv-SE" sz="1754" b="0" spc="614" dirty="0">
                <a:solidFill>
                  <a:srgbClr val="FF0000"/>
                </a:solidFill>
              </a:rPr>
              <a:t>ETT FIKTIVT EXEMPEL</a:t>
            </a:r>
          </a:p>
        </p:txBody>
      </p:sp>
      <p:sp>
        <p:nvSpPr>
          <p:cNvPr id="11" name="Rubrik 3">
            <a:extLst>
              <a:ext uri="{FF2B5EF4-FFF2-40B4-BE49-F238E27FC236}">
                <a16:creationId xmlns:a16="http://schemas.microsoft.com/office/drawing/2014/main" id="{A5BBE004-0ADB-464E-9E72-C90F913B3C6B}"/>
              </a:ext>
            </a:extLst>
          </p:cNvPr>
          <p:cNvSpPr txBox="1">
            <a:spLocks/>
          </p:cNvSpPr>
          <p:nvPr/>
        </p:nvSpPr>
        <p:spPr>
          <a:xfrm>
            <a:off x="1965256" y="2133014"/>
            <a:ext cx="6762887" cy="1059012"/>
          </a:xfrm>
          <a:prstGeom prst="rect">
            <a:avLst/>
          </a:prstGeom>
        </p:spPr>
        <p:txBody>
          <a:bodyPr vert="horz" lIns="80201" tIns="40100" rIns="80201" bIns="40100" rtlCol="0" anchor="t">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gn="ctr"/>
            <a:r>
              <a:rPr lang="sv-SE" sz="2807" dirty="0"/>
              <a:t>Exempel detaljplan</a:t>
            </a:r>
          </a:p>
        </p:txBody>
      </p:sp>
      <p:sp>
        <p:nvSpPr>
          <p:cNvPr id="8" name="textruta 7">
            <a:extLst>
              <a:ext uri="{FF2B5EF4-FFF2-40B4-BE49-F238E27FC236}">
                <a16:creationId xmlns:a16="http://schemas.microsoft.com/office/drawing/2014/main" id="{A5C202EE-01EA-4A34-A769-26226D352A7E}"/>
              </a:ext>
            </a:extLst>
          </p:cNvPr>
          <p:cNvSpPr txBox="1"/>
          <p:nvPr/>
        </p:nvSpPr>
        <p:spPr>
          <a:xfrm>
            <a:off x="230466" y="2662520"/>
            <a:ext cx="10348634" cy="3290045"/>
          </a:xfrm>
          <a:prstGeom prst="rect">
            <a:avLst/>
          </a:prstGeom>
          <a:noFill/>
        </p:spPr>
        <p:txBody>
          <a:bodyPr wrap="square" lIns="0" tIns="0" rIns="0" bIns="0" rtlCol="0">
            <a:noAutofit/>
          </a:bodyPr>
          <a:lstStyle/>
          <a:p>
            <a:r>
              <a:rPr lang="sv-SE" sz="1400" b="1" dirty="0"/>
              <a:t>Verksamhet er i området - </a:t>
            </a:r>
            <a:r>
              <a:rPr lang="sv-SE" sz="1400" dirty="0"/>
              <a:t>Vårdcentral, skola, statlig myndighet, hemvärnet, serverhall, Radio och tidning</a:t>
            </a:r>
          </a:p>
          <a:p>
            <a:endParaRPr lang="sv-SE" sz="1400" b="1" dirty="0"/>
          </a:p>
          <a:p>
            <a:endParaRPr lang="sv-SE" sz="1400" b="1" dirty="0"/>
          </a:p>
          <a:p>
            <a:r>
              <a:rPr lang="sv-SE" sz="1400" b="1" dirty="0"/>
              <a:t>Energislag		Risk			Konsekvens (negativ)		Reservlösning	</a:t>
            </a:r>
          </a:p>
          <a:p>
            <a:r>
              <a:rPr lang="sv-SE" sz="1400" dirty="0"/>
              <a:t>El		Oväder, sabotage, 		Pumpning vid tankstationer,		Ja, diesel för vissa 		tekniska störningar		kommunikation, vård behandlingar	verksamheter. Solenergi i 								vissa slutna system. </a:t>
            </a:r>
          </a:p>
          <a:p>
            <a:r>
              <a:rPr lang="sv-SE" sz="1400" dirty="0"/>
              <a:t>Fjärrvärme		Avbruten leverans av material, 	Beroende på utomhustemperatur 	Nej</a:t>
            </a:r>
          </a:p>
          <a:p>
            <a:r>
              <a:rPr lang="sv-SE" sz="1400" dirty="0"/>
              <a:t>		personalbortfall		</a:t>
            </a:r>
          </a:p>
          <a:p>
            <a:r>
              <a:rPr lang="sv-SE" sz="1400" dirty="0"/>
              <a:t>Bensin/diesel		Avbruten leverans till Sverige/Gotland 	Kommunikation, reservkraft, leverans av 	Nej (i viss mån biogas 		</a:t>
            </a:r>
            <a:r>
              <a:rPr lang="sv-SE" sz="1400" dirty="0" err="1"/>
              <a:t>pga</a:t>
            </a:r>
            <a:r>
              <a:rPr lang="sv-SE" sz="1400" dirty="0"/>
              <a:t> konflikt, virus </a:t>
            </a:r>
            <a:r>
              <a:rPr lang="sv-SE" sz="1400" dirty="0" err="1"/>
              <a:t>etc</a:t>
            </a:r>
            <a:r>
              <a:rPr lang="sv-SE" sz="1400" dirty="0"/>
              <a:t>		varor, livsmedelsproduktion		biodiesel och etanol)</a:t>
            </a:r>
          </a:p>
          <a:p>
            <a:r>
              <a:rPr lang="sv-SE" sz="1400" dirty="0"/>
              <a:t>Biogas		Få tillverkningsställen, sabotage	Kollektivtrafiken, livsmedelsproduktion	Ja (går även på 								bensin)</a:t>
            </a:r>
          </a:p>
          <a:p>
            <a:endParaRPr lang="sv-SE" sz="1400" dirty="0"/>
          </a:p>
          <a:p>
            <a:endParaRPr lang="sv-SE" sz="1400" dirty="0"/>
          </a:p>
          <a:p>
            <a:r>
              <a:rPr lang="sv-SE" sz="1400" dirty="0"/>
              <a:t>	</a:t>
            </a:r>
          </a:p>
          <a:p>
            <a:endParaRPr lang="sv-SE" sz="1400" dirty="0"/>
          </a:p>
          <a:p>
            <a:endParaRPr lang="sv-SE" sz="1400" dirty="0"/>
          </a:p>
          <a:p>
            <a:endParaRPr lang="sv-SE" sz="1400" dirty="0"/>
          </a:p>
          <a:p>
            <a:endParaRPr lang="sv-SE" sz="1400" dirty="0"/>
          </a:p>
          <a:p>
            <a:endParaRPr lang="sv-SE" sz="1400" dirty="0"/>
          </a:p>
        </p:txBody>
      </p:sp>
    </p:spTree>
    <p:extLst>
      <p:ext uri="{BB962C8B-B14F-4D97-AF65-F5344CB8AC3E}">
        <p14:creationId xmlns:p14="http://schemas.microsoft.com/office/powerpoint/2010/main" val="412472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ubrik 34">
            <a:extLst>
              <a:ext uri="{FF2B5EF4-FFF2-40B4-BE49-F238E27FC236}">
                <a16:creationId xmlns:a16="http://schemas.microsoft.com/office/drawing/2014/main" id="{F999AA93-22D0-4B1C-8BEA-D3A1D95572AE}"/>
              </a:ext>
            </a:extLst>
          </p:cNvPr>
          <p:cNvSpPr>
            <a:spLocks noGrp="1"/>
          </p:cNvSpPr>
          <p:nvPr>
            <p:ph type="title"/>
          </p:nvPr>
        </p:nvSpPr>
        <p:spPr>
          <a:xfrm>
            <a:off x="3215812" y="6339758"/>
            <a:ext cx="4261774" cy="348870"/>
          </a:xfrm>
        </p:spPr>
        <p:txBody>
          <a:bodyPr/>
          <a:lstStyle/>
          <a:p>
            <a:pPr algn="ctr"/>
            <a:r>
              <a:rPr lang="sv-SE" sz="1754" b="0" spc="614" dirty="0">
                <a:solidFill>
                  <a:srgbClr val="FF0000"/>
                </a:solidFill>
              </a:rPr>
              <a:t>ETT FIKTIVT EXEMPEL</a:t>
            </a:r>
          </a:p>
        </p:txBody>
      </p:sp>
      <p:sp>
        <p:nvSpPr>
          <p:cNvPr id="11" name="Rubrik 3">
            <a:extLst>
              <a:ext uri="{FF2B5EF4-FFF2-40B4-BE49-F238E27FC236}">
                <a16:creationId xmlns:a16="http://schemas.microsoft.com/office/drawing/2014/main" id="{A5BBE004-0ADB-464E-9E72-C90F913B3C6B}"/>
              </a:ext>
            </a:extLst>
          </p:cNvPr>
          <p:cNvSpPr txBox="1">
            <a:spLocks/>
          </p:cNvSpPr>
          <p:nvPr/>
        </p:nvSpPr>
        <p:spPr>
          <a:xfrm>
            <a:off x="1965256" y="2133014"/>
            <a:ext cx="6762887" cy="1059012"/>
          </a:xfrm>
          <a:prstGeom prst="rect">
            <a:avLst/>
          </a:prstGeom>
        </p:spPr>
        <p:txBody>
          <a:bodyPr vert="horz" lIns="80201" tIns="40100" rIns="80201" bIns="40100" rtlCol="0" anchor="t">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gn="ctr"/>
            <a:r>
              <a:rPr lang="sv-SE" sz="2807" dirty="0"/>
              <a:t>Exempel fördjupad översiktsplan</a:t>
            </a:r>
          </a:p>
        </p:txBody>
      </p:sp>
      <p:sp>
        <p:nvSpPr>
          <p:cNvPr id="5" name="textruta 4">
            <a:extLst>
              <a:ext uri="{FF2B5EF4-FFF2-40B4-BE49-F238E27FC236}">
                <a16:creationId xmlns:a16="http://schemas.microsoft.com/office/drawing/2014/main" id="{9175A66F-3214-4737-8580-71A5C7DB306A}"/>
              </a:ext>
            </a:extLst>
          </p:cNvPr>
          <p:cNvSpPr txBox="1"/>
          <p:nvPr/>
        </p:nvSpPr>
        <p:spPr>
          <a:xfrm>
            <a:off x="460934" y="2662520"/>
            <a:ext cx="10081560" cy="3677238"/>
          </a:xfrm>
          <a:prstGeom prst="rect">
            <a:avLst/>
          </a:prstGeom>
          <a:noFill/>
        </p:spPr>
        <p:txBody>
          <a:bodyPr wrap="square" lIns="0" tIns="0" rIns="0" bIns="0" rtlCol="0">
            <a:noAutofit/>
          </a:bodyPr>
          <a:lstStyle/>
          <a:p>
            <a:r>
              <a:rPr lang="sv-SE" sz="1400" b="1" dirty="0"/>
              <a:t>Verksamhet er i området – </a:t>
            </a:r>
            <a:r>
              <a:rPr lang="sv-SE" sz="1400" dirty="0"/>
              <a:t>Skola, Brandkår, Avlopp och vattenreningsverk, Livsmedelsbutik, Hamn, Kyrka, Gårdar, Äldreboende</a:t>
            </a:r>
          </a:p>
          <a:p>
            <a:endParaRPr lang="sv-SE" sz="1400" b="1" dirty="0"/>
          </a:p>
          <a:p>
            <a:r>
              <a:rPr lang="sv-SE" sz="1400" b="1" dirty="0"/>
              <a:t>Energislag		Risk			Konsekvens (negativ)		Reservlösning	</a:t>
            </a:r>
          </a:p>
          <a:p>
            <a:r>
              <a:rPr lang="sv-SE" sz="1400" dirty="0"/>
              <a:t>El		Storm (nedgrävda ledningar?), 	Reningsverk, smittspridning, 	Ja/nej (viss reservkraft, 								batterilager)</a:t>
            </a:r>
          </a:p>
          <a:p>
            <a:r>
              <a:rPr lang="sv-SE" sz="1400" dirty="0"/>
              <a:t>		större elavbrott		vattenförsörjning</a:t>
            </a:r>
          </a:p>
          <a:p>
            <a:r>
              <a:rPr lang="sv-SE" sz="1400" dirty="0"/>
              <a:t>Etanol		Olyckor, avstängda vägar, leverans 	För vissa personbilar men få bilar 	Ja (går även på 		från fastlandet					bensin)</a:t>
            </a:r>
          </a:p>
          <a:p>
            <a:r>
              <a:rPr lang="sv-SE" sz="1400" dirty="0"/>
              <a:t>Bensin/diesel		Olyckor, leverans från 		Kommunikation, reservkraft, leverans av 	Ja/nej (i viss mån biogas, 		fastlandet/omvärlden – geopolitik	varor, produktion av livsmedel	biodiesel och etanol)</a:t>
            </a:r>
          </a:p>
          <a:p>
            <a:r>
              <a:rPr lang="sv-SE" sz="1400" dirty="0"/>
              <a:t>Biogas		Olyckor, avstängda vägar, få 		Transporter			Ja/nej</a:t>
            </a:r>
          </a:p>
          <a:p>
            <a:r>
              <a:rPr lang="sv-SE" sz="1400" dirty="0"/>
              <a:t>		tillverkningsställen</a:t>
            </a:r>
          </a:p>
          <a:p>
            <a:r>
              <a:rPr lang="sv-SE" sz="1400" dirty="0"/>
              <a:t>Biodiesel		Olyckor, avstängda vägar, leverans 	Transporter, livsmedelsproduktion	Ja, går även på diesel</a:t>
            </a:r>
          </a:p>
          <a:p>
            <a:r>
              <a:rPr lang="sv-SE" sz="1400" dirty="0"/>
              <a:t>		från fastlandet</a:t>
            </a:r>
          </a:p>
          <a:p>
            <a:r>
              <a:rPr lang="sv-SE" sz="1400" dirty="0"/>
              <a:t>Pellets, ved, flis	Mindre risker om det tillverkas 	Köld			Ja/nej</a:t>
            </a:r>
          </a:p>
          <a:p>
            <a:r>
              <a:rPr lang="sv-SE" sz="1400" dirty="0"/>
              <a:t>		lokalt</a:t>
            </a:r>
          </a:p>
          <a:p>
            <a:r>
              <a:rPr lang="sv-SE" sz="1400" dirty="0"/>
              <a:t>Geoenergi		Beroende av el		Köld 			Ja/nej</a:t>
            </a:r>
          </a:p>
          <a:p>
            <a:endParaRPr lang="sv-SE" sz="1400" dirty="0"/>
          </a:p>
          <a:p>
            <a:endParaRPr lang="sv-SE" sz="1400" dirty="0"/>
          </a:p>
          <a:p>
            <a:r>
              <a:rPr lang="sv-SE" sz="1400" dirty="0"/>
              <a:t>	</a:t>
            </a:r>
          </a:p>
          <a:p>
            <a:endParaRPr lang="sv-SE" sz="1400" dirty="0"/>
          </a:p>
          <a:p>
            <a:endParaRPr lang="sv-SE" sz="1400" dirty="0"/>
          </a:p>
          <a:p>
            <a:endParaRPr lang="sv-SE" sz="1400" dirty="0"/>
          </a:p>
          <a:p>
            <a:endParaRPr lang="sv-SE" sz="1400" dirty="0"/>
          </a:p>
          <a:p>
            <a:endParaRPr lang="sv-SE" sz="1400" dirty="0"/>
          </a:p>
        </p:txBody>
      </p:sp>
    </p:spTree>
    <p:extLst>
      <p:ext uri="{BB962C8B-B14F-4D97-AF65-F5344CB8AC3E}">
        <p14:creationId xmlns:p14="http://schemas.microsoft.com/office/powerpoint/2010/main" val="1031945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131C5B-B40E-4640-9EC2-15B1ADDA798E}"/>
              </a:ext>
            </a:extLst>
          </p:cNvPr>
          <p:cNvSpPr>
            <a:spLocks noGrp="1"/>
          </p:cNvSpPr>
          <p:nvPr>
            <p:ph type="title"/>
          </p:nvPr>
        </p:nvSpPr>
        <p:spPr/>
        <p:txBody>
          <a:bodyPr/>
          <a:lstStyle/>
          <a:p>
            <a:r>
              <a:rPr lang="sv-SE" sz="3800" dirty="0"/>
              <a:t>Del 2: Åtgärder &amp; lösningar</a:t>
            </a:r>
          </a:p>
        </p:txBody>
      </p:sp>
      <p:sp>
        <p:nvSpPr>
          <p:cNvPr id="3" name="Platshållare för innehåll 2">
            <a:extLst>
              <a:ext uri="{FF2B5EF4-FFF2-40B4-BE49-F238E27FC236}">
                <a16:creationId xmlns:a16="http://schemas.microsoft.com/office/drawing/2014/main" id="{DB910E6B-9934-47BD-B1D1-2D83D5ADCF77}"/>
              </a:ext>
            </a:extLst>
          </p:cNvPr>
          <p:cNvSpPr>
            <a:spLocks noGrp="1"/>
          </p:cNvSpPr>
          <p:nvPr>
            <p:ph idx="1"/>
          </p:nvPr>
        </p:nvSpPr>
        <p:spPr>
          <a:xfrm>
            <a:off x="934104" y="2291476"/>
            <a:ext cx="8593944" cy="4515723"/>
          </a:xfrm>
        </p:spPr>
        <p:txBody>
          <a:bodyPr/>
          <a:lstStyle/>
          <a:p>
            <a:pPr marL="0" indent="0">
              <a:spcAft>
                <a:spcPts val="600"/>
              </a:spcAft>
              <a:buNone/>
            </a:pPr>
            <a:r>
              <a:rPr lang="sv-SE" sz="2200" dirty="0"/>
              <a:t>Ta fram åtgärdsförslag som syftar till att minska sannolikheten för en störning eller minska konsekvenserna av en störning. </a:t>
            </a:r>
          </a:p>
          <a:p>
            <a:pPr marL="0" indent="0">
              <a:spcAft>
                <a:spcPts val="600"/>
              </a:spcAft>
              <a:buNone/>
            </a:pPr>
            <a:endParaRPr lang="sv-SE" sz="2200" dirty="0"/>
          </a:p>
          <a:p>
            <a:pPr marL="0" indent="0">
              <a:spcAft>
                <a:spcPts val="600"/>
              </a:spcAft>
              <a:buNone/>
            </a:pPr>
            <a:r>
              <a:rPr lang="sv-SE" sz="2200" dirty="0"/>
              <a:t>a) Identifiera åtgärdsförslag </a:t>
            </a:r>
            <a:endParaRPr lang="sv-SE" sz="2200" dirty="0">
              <a:solidFill>
                <a:srgbClr val="FF0000"/>
              </a:solidFill>
            </a:endParaRPr>
          </a:p>
          <a:p>
            <a:pPr marL="0" indent="0">
              <a:spcAft>
                <a:spcPts val="600"/>
              </a:spcAft>
              <a:buNone/>
            </a:pPr>
            <a:r>
              <a:rPr lang="sv-SE" sz="2200" dirty="0"/>
              <a:t>b) Vad av åtgärdsförslagen behöver hanteras inom/möjliggöras genom fysisk planering?</a:t>
            </a:r>
          </a:p>
          <a:p>
            <a:pPr marL="0" indent="0">
              <a:spcAft>
                <a:spcPts val="600"/>
              </a:spcAft>
              <a:buNone/>
            </a:pPr>
            <a:r>
              <a:rPr lang="sv-SE" sz="2200" dirty="0"/>
              <a:t>c) Vad behöver hanteras i andra processer? </a:t>
            </a:r>
          </a:p>
          <a:p>
            <a:pPr marL="0" indent="0">
              <a:lnSpc>
                <a:spcPct val="150000"/>
              </a:lnSpc>
              <a:spcAft>
                <a:spcPts val="1200"/>
              </a:spcAft>
              <a:buNone/>
            </a:pPr>
            <a:endParaRPr lang="sv-SE" sz="2200" dirty="0">
              <a:solidFill>
                <a:srgbClr val="FF0000"/>
              </a:solidFill>
            </a:endParaRPr>
          </a:p>
        </p:txBody>
      </p:sp>
      <p:sp>
        <p:nvSpPr>
          <p:cNvPr id="4" name="Platshållare för datum 3">
            <a:extLst>
              <a:ext uri="{FF2B5EF4-FFF2-40B4-BE49-F238E27FC236}">
                <a16:creationId xmlns:a16="http://schemas.microsoft.com/office/drawing/2014/main" id="{B1B094E5-88B7-44E6-95FE-BBC0270E2799}"/>
              </a:ext>
            </a:extLst>
          </p:cNvPr>
          <p:cNvSpPr>
            <a:spLocks noGrp="1"/>
          </p:cNvSpPr>
          <p:nvPr>
            <p:ph type="dt" sz="half" idx="10"/>
          </p:nvPr>
        </p:nvSpPr>
        <p:spPr/>
        <p: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fld id="{D8F7D982-934D-4583-AA28-55CBFD96D315}" type="datetime1">
              <a:rPr kumimoji="0" lang="sv-SE" sz="1000" b="0" i="0" u="none" strike="noStrike" kern="1200" cap="none" spc="0" normalizeH="0" baseline="0" noProof="0" smtClean="0">
                <a:ln>
                  <a:noFill/>
                </a:ln>
                <a:solidFill>
                  <a:srgbClr val="2F3030"/>
                </a:solidFill>
                <a:effectLst/>
                <a:uLnTx/>
                <a:uFillTx/>
                <a:latin typeface="Calibri"/>
                <a:ea typeface="+mn-ea"/>
                <a:cs typeface="+mn-cs"/>
              </a:rPr>
              <a:pPr marL="0" marR="0" lvl="0" indent="0" algn="l" defTabSz="1043056" rtl="0" eaLnBrk="1" fontAlgn="auto" latinLnBrk="0" hangingPunct="1">
                <a:lnSpc>
                  <a:spcPct val="100000"/>
                </a:lnSpc>
                <a:spcBef>
                  <a:spcPts val="0"/>
                </a:spcBef>
                <a:spcAft>
                  <a:spcPts val="0"/>
                </a:spcAft>
                <a:buClrTx/>
                <a:buSzTx/>
                <a:buFontTx/>
                <a:buNone/>
                <a:tabLst/>
                <a:defRPr/>
              </a:pPr>
              <a:t>2020-12-16</a:t>
            </a:fld>
            <a:endParaRPr kumimoji="0" lang="sv-SE" sz="1000" b="0" i="0" u="none" strike="noStrike" kern="1200" cap="none" spc="0" normalizeH="0" baseline="0" noProof="0">
              <a:ln>
                <a:noFill/>
              </a:ln>
              <a:solidFill>
                <a:srgbClr val="2F3030"/>
              </a:solidFill>
              <a:effectLst/>
              <a:uLnTx/>
              <a:uFillTx/>
              <a:latin typeface="Calibri"/>
              <a:ea typeface="+mn-ea"/>
              <a:cs typeface="+mn-cs"/>
            </a:endParaRPr>
          </a:p>
        </p:txBody>
      </p:sp>
      <p:sp>
        <p:nvSpPr>
          <p:cNvPr id="5" name="Platshållare för sidfot 4">
            <a:extLst>
              <a:ext uri="{FF2B5EF4-FFF2-40B4-BE49-F238E27FC236}">
                <a16:creationId xmlns:a16="http://schemas.microsoft.com/office/drawing/2014/main" id="{ADC9AC5E-E1D5-4BBC-9922-B28E471FD318}"/>
              </a:ext>
            </a:extLst>
          </p:cNvPr>
          <p:cNvSpPr>
            <a:spLocks noGrp="1"/>
          </p:cNvSpPr>
          <p:nvPr>
            <p:ph type="ftr" sz="quarter" idx="11"/>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endParaRPr kumimoji="0" lang="sv-SE" sz="1000" b="0" i="0" u="none" strike="noStrike" kern="1200" cap="none" spc="0" normalizeH="0" baseline="0" noProof="0">
              <a:ln>
                <a:noFill/>
              </a:ln>
              <a:solidFill>
                <a:srgbClr val="2F3030"/>
              </a:solidFill>
              <a:effectLst/>
              <a:uLnTx/>
              <a:uFillTx/>
              <a:latin typeface="Calibri"/>
              <a:ea typeface="+mn-ea"/>
              <a:cs typeface="+mn-cs"/>
            </a:endParaRPr>
          </a:p>
        </p:txBody>
      </p:sp>
    </p:spTree>
    <p:extLst>
      <p:ext uri="{BB962C8B-B14F-4D97-AF65-F5344CB8AC3E}">
        <p14:creationId xmlns:p14="http://schemas.microsoft.com/office/powerpoint/2010/main" val="1967688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ubrik 34">
            <a:extLst>
              <a:ext uri="{FF2B5EF4-FFF2-40B4-BE49-F238E27FC236}">
                <a16:creationId xmlns:a16="http://schemas.microsoft.com/office/drawing/2014/main" id="{F999AA93-22D0-4B1C-8BEA-D3A1D95572AE}"/>
              </a:ext>
            </a:extLst>
          </p:cNvPr>
          <p:cNvSpPr>
            <a:spLocks noGrp="1"/>
          </p:cNvSpPr>
          <p:nvPr>
            <p:ph type="title"/>
          </p:nvPr>
        </p:nvSpPr>
        <p:spPr>
          <a:xfrm>
            <a:off x="3128129" y="5712228"/>
            <a:ext cx="4261774" cy="348870"/>
          </a:xfrm>
        </p:spPr>
        <p:txBody>
          <a:bodyPr/>
          <a:lstStyle/>
          <a:p>
            <a:pPr algn="ctr"/>
            <a:r>
              <a:rPr lang="sv-SE" sz="1754" b="0" spc="614" dirty="0">
                <a:solidFill>
                  <a:srgbClr val="FF0000"/>
                </a:solidFill>
              </a:rPr>
              <a:t>ETT FIKTIVT EXEMPEL</a:t>
            </a:r>
          </a:p>
        </p:txBody>
      </p:sp>
      <p:sp>
        <p:nvSpPr>
          <p:cNvPr id="11" name="Rubrik 3">
            <a:extLst>
              <a:ext uri="{FF2B5EF4-FFF2-40B4-BE49-F238E27FC236}">
                <a16:creationId xmlns:a16="http://schemas.microsoft.com/office/drawing/2014/main" id="{A5BBE004-0ADB-464E-9E72-C90F913B3C6B}"/>
              </a:ext>
            </a:extLst>
          </p:cNvPr>
          <p:cNvSpPr txBox="1">
            <a:spLocks/>
          </p:cNvSpPr>
          <p:nvPr/>
        </p:nvSpPr>
        <p:spPr>
          <a:xfrm>
            <a:off x="1965256" y="2133014"/>
            <a:ext cx="6762887" cy="1059012"/>
          </a:xfrm>
          <a:prstGeom prst="rect">
            <a:avLst/>
          </a:prstGeom>
        </p:spPr>
        <p:txBody>
          <a:bodyPr vert="horz" lIns="80201" tIns="40100" rIns="80201" bIns="40100" rtlCol="0" anchor="t">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gn="ctr"/>
            <a:r>
              <a:rPr lang="sv-SE" sz="2807" dirty="0"/>
              <a:t>Exempel detaljplan</a:t>
            </a:r>
          </a:p>
        </p:txBody>
      </p:sp>
      <p:graphicFrame>
        <p:nvGraphicFramePr>
          <p:cNvPr id="6" name="Tabell 5">
            <a:extLst>
              <a:ext uri="{FF2B5EF4-FFF2-40B4-BE49-F238E27FC236}">
                <a16:creationId xmlns:a16="http://schemas.microsoft.com/office/drawing/2014/main" id="{100F7F60-4854-4243-BAE5-727316CB3A96}"/>
              </a:ext>
            </a:extLst>
          </p:cNvPr>
          <p:cNvGraphicFramePr>
            <a:graphicFrameLocks noGrp="1"/>
          </p:cNvGraphicFramePr>
          <p:nvPr>
            <p:extLst>
              <p:ext uri="{D42A27DB-BD31-4B8C-83A1-F6EECF244321}">
                <p14:modId xmlns:p14="http://schemas.microsoft.com/office/powerpoint/2010/main" val="3011370913"/>
              </p:ext>
            </p:extLst>
          </p:nvPr>
        </p:nvGraphicFramePr>
        <p:xfrm>
          <a:off x="769434" y="3147789"/>
          <a:ext cx="8617210" cy="1494563"/>
        </p:xfrm>
        <a:graphic>
          <a:graphicData uri="http://schemas.openxmlformats.org/drawingml/2006/table">
            <a:tbl>
              <a:tblPr/>
              <a:tblGrid>
                <a:gridCol w="2375210">
                  <a:extLst>
                    <a:ext uri="{9D8B030D-6E8A-4147-A177-3AD203B41FA5}">
                      <a16:colId xmlns:a16="http://schemas.microsoft.com/office/drawing/2014/main" val="2724853043"/>
                    </a:ext>
                  </a:extLst>
                </a:gridCol>
                <a:gridCol w="3388068">
                  <a:extLst>
                    <a:ext uri="{9D8B030D-6E8A-4147-A177-3AD203B41FA5}">
                      <a16:colId xmlns:a16="http://schemas.microsoft.com/office/drawing/2014/main" val="2224765402"/>
                    </a:ext>
                  </a:extLst>
                </a:gridCol>
                <a:gridCol w="2853932">
                  <a:extLst>
                    <a:ext uri="{9D8B030D-6E8A-4147-A177-3AD203B41FA5}">
                      <a16:colId xmlns:a16="http://schemas.microsoft.com/office/drawing/2014/main" val="680733682"/>
                    </a:ext>
                  </a:extLst>
                </a:gridCol>
              </a:tblGrid>
              <a:tr h="615723">
                <a:tc>
                  <a:txBody>
                    <a:bodyPr/>
                    <a:lstStyle/>
                    <a:p>
                      <a:pPr algn="l" fontAlgn="b"/>
                      <a:r>
                        <a:rPr lang="sv-SE" sz="1400" b="1" i="0" u="none" strike="noStrike">
                          <a:solidFill>
                            <a:srgbClr val="000000"/>
                          </a:solidFill>
                          <a:effectLst/>
                          <a:latin typeface="Calibri" panose="020F0502020204030204" pitchFamily="34" charset="0"/>
                        </a:rPr>
                        <a:t>Åtgärdsförslag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sv-SE" sz="1400" b="1" i="0" u="none" strike="noStrike">
                          <a:solidFill>
                            <a:srgbClr val="000000"/>
                          </a:solidFill>
                          <a:effectLst/>
                          <a:latin typeface="Calibri" panose="020F0502020204030204" pitchFamily="34" charset="0"/>
                        </a:rPr>
                        <a:t>Hanteras inom fysisk planering Ja/nej</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sv-SE" sz="1400" b="1" i="0" u="none" strike="noStrike">
                          <a:solidFill>
                            <a:srgbClr val="000000"/>
                          </a:solidFill>
                          <a:effectLst/>
                          <a:latin typeface="Calibri" panose="020F0502020204030204" pitchFamily="34" charset="0"/>
                        </a:rPr>
                        <a:t>Hanteras i andra processer Ja/nej</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595479016"/>
                  </a:ext>
                </a:extLst>
              </a:tr>
              <a:tr h="205241">
                <a:tc>
                  <a:txBody>
                    <a:bodyPr/>
                    <a:lstStyle/>
                    <a:p>
                      <a:pPr algn="l" fontAlgn="b"/>
                      <a:r>
                        <a:rPr lang="sv-SE" sz="1400" b="0" i="0" u="none" strike="noStrike" dirty="0" err="1">
                          <a:solidFill>
                            <a:srgbClr val="FF0000"/>
                          </a:solidFill>
                          <a:effectLst/>
                          <a:latin typeface="Calibri" panose="020F0502020204030204" pitchFamily="34" charset="0"/>
                        </a:rPr>
                        <a:t>Xxxx</a:t>
                      </a:r>
                      <a:endParaRPr lang="sv-SE" sz="1400" b="0" i="0" u="none" strike="noStrike" dirty="0">
                        <a:solidFill>
                          <a:srgbClr val="FF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400" b="0" i="0" u="none" strike="noStrike" dirty="0" err="1">
                          <a:solidFill>
                            <a:srgbClr val="FF0000"/>
                          </a:solidFill>
                          <a:effectLst/>
                          <a:latin typeface="Calibri" panose="020F0502020204030204" pitchFamily="34" charset="0"/>
                        </a:rPr>
                        <a:t>xxxxxx</a:t>
                      </a:r>
                      <a:r>
                        <a:rPr lang="sv-SE" sz="1400" b="0" i="0" u="none" strike="noStrike" dirty="0">
                          <a:solidFill>
                            <a:srgbClr val="FF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1043056" rtl="0" eaLnBrk="1" fontAlgn="b" latinLnBrk="0" hangingPunct="1">
                        <a:lnSpc>
                          <a:spcPct val="100000"/>
                        </a:lnSpc>
                        <a:spcBef>
                          <a:spcPts val="0"/>
                        </a:spcBef>
                        <a:spcAft>
                          <a:spcPts val="0"/>
                        </a:spcAft>
                        <a:buClrTx/>
                        <a:buSzTx/>
                        <a:buFontTx/>
                        <a:buNone/>
                        <a:tabLst/>
                        <a:defRPr/>
                      </a:pPr>
                      <a:r>
                        <a:rPr lang="sv-SE" sz="1400" b="0" i="0" u="none" strike="noStrike" dirty="0">
                          <a:solidFill>
                            <a:srgbClr val="000000"/>
                          </a:solidFill>
                          <a:effectLst/>
                          <a:latin typeface="Calibri" panose="020F0502020204030204" pitchFamily="34" charset="0"/>
                        </a:rPr>
                        <a:t> </a:t>
                      </a:r>
                      <a:r>
                        <a:rPr lang="sv-SE" sz="1400" b="0" i="0" u="none" strike="noStrike" dirty="0" err="1">
                          <a:solidFill>
                            <a:srgbClr val="FF0000"/>
                          </a:solidFill>
                          <a:effectLst/>
                          <a:latin typeface="Calibri" panose="020F0502020204030204" pitchFamily="34" charset="0"/>
                        </a:rPr>
                        <a:t>xxxxxx</a:t>
                      </a:r>
                      <a:r>
                        <a:rPr lang="sv-SE" sz="1400" b="0" i="0" u="none" strike="noStrike" dirty="0">
                          <a:solidFill>
                            <a:srgbClr val="FF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5270299"/>
                  </a:ext>
                </a:extLst>
              </a:tr>
              <a:tr h="205241">
                <a:tc>
                  <a:txBody>
                    <a:bodyPr/>
                    <a:lstStyle/>
                    <a:p>
                      <a:pPr algn="l" fontAlgn="b"/>
                      <a:r>
                        <a:rPr lang="sv-SE" sz="1400" b="0" i="0" u="none" strike="noStrike" dirty="0" err="1">
                          <a:solidFill>
                            <a:srgbClr val="FF0000"/>
                          </a:solidFill>
                          <a:effectLst/>
                          <a:latin typeface="Calibri" panose="020F0502020204030204" pitchFamily="34" charset="0"/>
                        </a:rPr>
                        <a:t>Xxxx</a:t>
                      </a:r>
                      <a:endParaRPr lang="sv-SE" sz="1400" b="0" i="0" u="none" strike="noStrike" dirty="0">
                        <a:solidFill>
                          <a:srgbClr val="FF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1043056" rtl="0" eaLnBrk="1" fontAlgn="b" latinLnBrk="0" hangingPunct="1">
                        <a:lnSpc>
                          <a:spcPct val="100000"/>
                        </a:lnSpc>
                        <a:spcBef>
                          <a:spcPts val="0"/>
                        </a:spcBef>
                        <a:spcAft>
                          <a:spcPts val="0"/>
                        </a:spcAft>
                        <a:buClrTx/>
                        <a:buSzTx/>
                        <a:buFontTx/>
                        <a:buNone/>
                        <a:tabLst/>
                        <a:defRPr/>
                      </a:pPr>
                      <a:r>
                        <a:rPr lang="sv-SE" sz="1400" b="0" i="0" u="none" strike="noStrike" dirty="0">
                          <a:solidFill>
                            <a:srgbClr val="000000"/>
                          </a:solidFill>
                          <a:effectLst/>
                          <a:latin typeface="Calibri" panose="020F0502020204030204" pitchFamily="34" charset="0"/>
                        </a:rPr>
                        <a:t> </a:t>
                      </a:r>
                      <a:r>
                        <a:rPr lang="sv-SE" sz="1400" b="0" i="0" u="none" strike="noStrike" dirty="0" err="1">
                          <a:solidFill>
                            <a:srgbClr val="FF0000"/>
                          </a:solidFill>
                          <a:effectLst/>
                          <a:latin typeface="Calibri" panose="020F0502020204030204" pitchFamily="34" charset="0"/>
                        </a:rPr>
                        <a:t>xxxxxx</a:t>
                      </a:r>
                      <a:r>
                        <a:rPr lang="sv-SE" sz="1400" b="0" i="0" u="none" strike="noStrike" dirty="0">
                          <a:solidFill>
                            <a:srgbClr val="FF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1043056" rtl="0" eaLnBrk="1" fontAlgn="b" latinLnBrk="0" hangingPunct="1">
                        <a:lnSpc>
                          <a:spcPct val="100000"/>
                        </a:lnSpc>
                        <a:spcBef>
                          <a:spcPts val="0"/>
                        </a:spcBef>
                        <a:spcAft>
                          <a:spcPts val="0"/>
                        </a:spcAft>
                        <a:buClrTx/>
                        <a:buSzTx/>
                        <a:buFontTx/>
                        <a:buNone/>
                        <a:tabLst/>
                        <a:defRPr/>
                      </a:pPr>
                      <a:r>
                        <a:rPr lang="sv-SE" sz="1400" b="0" i="0" u="none" strike="noStrike" dirty="0" err="1">
                          <a:solidFill>
                            <a:srgbClr val="FF0000"/>
                          </a:solidFill>
                          <a:effectLst/>
                          <a:latin typeface="Calibri" panose="020F0502020204030204" pitchFamily="34" charset="0"/>
                        </a:rPr>
                        <a:t>xxxxxx</a:t>
                      </a:r>
                      <a:r>
                        <a:rPr lang="sv-SE" sz="1400" b="0" i="0" u="none" strike="noStrike" dirty="0">
                          <a:solidFill>
                            <a:srgbClr val="FF0000"/>
                          </a:solidFill>
                          <a:effectLst/>
                          <a:latin typeface="Calibri" panose="020F0502020204030204" pitchFamily="34" charset="0"/>
                        </a:rPr>
                        <a:t> </a:t>
                      </a:r>
                      <a:r>
                        <a:rPr lang="sv-SE" sz="14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5453904"/>
                  </a:ext>
                </a:extLst>
              </a:tr>
              <a:tr h="127114">
                <a:tc>
                  <a:txBody>
                    <a:bodyPr/>
                    <a:lstStyle/>
                    <a:p>
                      <a:pPr algn="l" fontAlgn="b"/>
                      <a:r>
                        <a:rPr lang="sv-SE" sz="1400" b="0" i="0" u="none" strike="noStrike" dirty="0" err="1">
                          <a:solidFill>
                            <a:srgbClr val="FF0000"/>
                          </a:solidFill>
                          <a:effectLst/>
                          <a:latin typeface="Calibri" panose="020F0502020204030204" pitchFamily="34" charset="0"/>
                        </a:rPr>
                        <a:t>Xxxx</a:t>
                      </a:r>
                      <a:endParaRPr lang="sv-SE" sz="1400" b="0" i="0" u="none" strike="noStrike" dirty="0">
                        <a:solidFill>
                          <a:srgbClr val="FF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1043056" rtl="0" eaLnBrk="1" fontAlgn="b" latinLnBrk="0" hangingPunct="1">
                        <a:lnSpc>
                          <a:spcPct val="100000"/>
                        </a:lnSpc>
                        <a:spcBef>
                          <a:spcPts val="0"/>
                        </a:spcBef>
                        <a:spcAft>
                          <a:spcPts val="0"/>
                        </a:spcAft>
                        <a:buClrTx/>
                        <a:buSzTx/>
                        <a:buFontTx/>
                        <a:buNone/>
                        <a:tabLst/>
                        <a:defRPr/>
                      </a:pPr>
                      <a:r>
                        <a:rPr lang="sv-SE" sz="1400" b="0" i="0" u="none" strike="noStrike" dirty="0">
                          <a:solidFill>
                            <a:srgbClr val="000000"/>
                          </a:solidFill>
                          <a:effectLst/>
                          <a:latin typeface="Calibri" panose="020F0502020204030204" pitchFamily="34" charset="0"/>
                        </a:rPr>
                        <a:t> </a:t>
                      </a:r>
                      <a:r>
                        <a:rPr lang="sv-SE" sz="1400" b="0" i="0" u="none" strike="noStrike" dirty="0" err="1">
                          <a:solidFill>
                            <a:srgbClr val="FF0000"/>
                          </a:solidFill>
                          <a:effectLst/>
                          <a:latin typeface="Calibri" panose="020F0502020204030204" pitchFamily="34" charset="0"/>
                        </a:rPr>
                        <a:t>xxxxxx</a:t>
                      </a:r>
                      <a:r>
                        <a:rPr lang="sv-SE" sz="1400" b="0" i="0" u="none" strike="noStrike" dirty="0">
                          <a:solidFill>
                            <a:srgbClr val="FF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1043056" rtl="0" eaLnBrk="1" fontAlgn="b" latinLnBrk="0" hangingPunct="1">
                        <a:lnSpc>
                          <a:spcPct val="100000"/>
                        </a:lnSpc>
                        <a:spcBef>
                          <a:spcPts val="0"/>
                        </a:spcBef>
                        <a:spcAft>
                          <a:spcPts val="0"/>
                        </a:spcAft>
                        <a:buClrTx/>
                        <a:buSzTx/>
                        <a:buFontTx/>
                        <a:buNone/>
                        <a:tabLst/>
                        <a:defRPr/>
                      </a:pPr>
                      <a:r>
                        <a:rPr lang="sv-SE" sz="1400" b="0" i="0" u="none" strike="noStrike" dirty="0">
                          <a:solidFill>
                            <a:srgbClr val="000000"/>
                          </a:solidFill>
                          <a:effectLst/>
                          <a:latin typeface="Calibri" panose="020F0502020204030204" pitchFamily="34" charset="0"/>
                        </a:rPr>
                        <a:t> </a:t>
                      </a:r>
                      <a:r>
                        <a:rPr lang="sv-SE" sz="1400" b="0" i="0" u="none" strike="noStrike" dirty="0" err="1">
                          <a:solidFill>
                            <a:srgbClr val="FF0000"/>
                          </a:solidFill>
                          <a:effectLst/>
                          <a:latin typeface="Calibri" panose="020F0502020204030204" pitchFamily="34" charset="0"/>
                        </a:rPr>
                        <a:t>xxxxxx</a:t>
                      </a:r>
                      <a:r>
                        <a:rPr lang="sv-SE" sz="1400" b="0" i="0" u="none" strike="noStrike" dirty="0">
                          <a:solidFill>
                            <a:srgbClr val="FF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797628"/>
                  </a:ext>
                </a:extLst>
              </a:tr>
              <a:tr h="123738">
                <a:tc>
                  <a:txBody>
                    <a:bodyPr/>
                    <a:lstStyle/>
                    <a:p>
                      <a:pPr algn="l" fontAlgn="b"/>
                      <a:r>
                        <a:rPr lang="sv-SE" sz="1400" b="0" i="0" u="none" strike="noStrike" dirty="0">
                          <a:solidFill>
                            <a:srgbClr val="000000"/>
                          </a:solidFill>
                          <a:effectLst/>
                          <a:latin typeface="Calibri" panose="020F0502020204030204" pitchFamily="34" charset="0"/>
                        </a:rPr>
                        <a:t> </a:t>
                      </a:r>
                      <a:r>
                        <a:rPr lang="sv-SE" sz="1400" b="0" i="0" u="none" strike="noStrike" dirty="0" err="1">
                          <a:solidFill>
                            <a:srgbClr val="000000"/>
                          </a:solidFill>
                          <a:effectLst/>
                          <a:latin typeface="Calibri" panose="020F0502020204030204" pitchFamily="34" charset="0"/>
                        </a:rPr>
                        <a:t>xxxx</a:t>
                      </a:r>
                      <a:endParaRPr lang="sv-SE"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1043056" rtl="0" eaLnBrk="1" fontAlgn="b" latinLnBrk="0" hangingPunct="1">
                        <a:lnSpc>
                          <a:spcPct val="100000"/>
                        </a:lnSpc>
                        <a:spcBef>
                          <a:spcPts val="0"/>
                        </a:spcBef>
                        <a:spcAft>
                          <a:spcPts val="0"/>
                        </a:spcAft>
                        <a:buClrTx/>
                        <a:buSzTx/>
                        <a:buFontTx/>
                        <a:buNone/>
                        <a:tabLst/>
                        <a:defRPr/>
                      </a:pPr>
                      <a:r>
                        <a:rPr lang="sv-SE" sz="1400" b="0" i="0" u="none" strike="noStrike" dirty="0">
                          <a:solidFill>
                            <a:srgbClr val="000000"/>
                          </a:solidFill>
                          <a:effectLst/>
                          <a:latin typeface="Calibri" panose="020F0502020204030204" pitchFamily="34" charset="0"/>
                        </a:rPr>
                        <a:t> </a:t>
                      </a:r>
                      <a:r>
                        <a:rPr lang="sv-SE" sz="1400" b="0" i="0" u="none" strike="noStrike" dirty="0" err="1">
                          <a:solidFill>
                            <a:srgbClr val="FF0000"/>
                          </a:solidFill>
                          <a:effectLst/>
                          <a:latin typeface="Calibri" panose="020F0502020204030204" pitchFamily="34" charset="0"/>
                        </a:rPr>
                        <a:t>xxxxxx</a:t>
                      </a:r>
                      <a:r>
                        <a:rPr lang="sv-SE" sz="1400" b="0" i="0" u="none" strike="noStrike" dirty="0">
                          <a:solidFill>
                            <a:srgbClr val="FF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1043056" rtl="0" eaLnBrk="1" fontAlgn="b" latinLnBrk="0" hangingPunct="1">
                        <a:lnSpc>
                          <a:spcPct val="100000"/>
                        </a:lnSpc>
                        <a:spcBef>
                          <a:spcPts val="0"/>
                        </a:spcBef>
                        <a:spcAft>
                          <a:spcPts val="0"/>
                        </a:spcAft>
                        <a:buClrTx/>
                        <a:buSzTx/>
                        <a:buFontTx/>
                        <a:buNone/>
                        <a:tabLst/>
                        <a:defRPr/>
                      </a:pPr>
                      <a:r>
                        <a:rPr lang="sv-SE" sz="1400" b="0" i="0" u="none" strike="noStrike" dirty="0">
                          <a:solidFill>
                            <a:srgbClr val="000000"/>
                          </a:solidFill>
                          <a:effectLst/>
                          <a:latin typeface="Calibri" panose="020F0502020204030204" pitchFamily="34" charset="0"/>
                        </a:rPr>
                        <a:t> </a:t>
                      </a:r>
                      <a:r>
                        <a:rPr lang="sv-SE" sz="1400" b="0" i="0" u="none" strike="noStrike" dirty="0" err="1">
                          <a:solidFill>
                            <a:srgbClr val="FF0000"/>
                          </a:solidFill>
                          <a:effectLst/>
                          <a:latin typeface="Calibri" panose="020F0502020204030204" pitchFamily="34" charset="0"/>
                        </a:rPr>
                        <a:t>xxxxxx</a:t>
                      </a:r>
                      <a:r>
                        <a:rPr lang="sv-SE" sz="1400" b="0" i="0" u="none" strike="noStrike" dirty="0">
                          <a:solidFill>
                            <a:srgbClr val="FF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2890075"/>
                  </a:ext>
                </a:extLst>
              </a:tr>
            </a:tbl>
          </a:graphicData>
        </a:graphic>
      </p:graphicFrame>
    </p:spTree>
    <p:extLst>
      <p:ext uri="{BB962C8B-B14F-4D97-AF65-F5344CB8AC3E}">
        <p14:creationId xmlns:p14="http://schemas.microsoft.com/office/powerpoint/2010/main" val="253764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ubrik 34">
            <a:extLst>
              <a:ext uri="{FF2B5EF4-FFF2-40B4-BE49-F238E27FC236}">
                <a16:creationId xmlns:a16="http://schemas.microsoft.com/office/drawing/2014/main" id="{F999AA93-22D0-4B1C-8BEA-D3A1D95572AE}"/>
              </a:ext>
            </a:extLst>
          </p:cNvPr>
          <p:cNvSpPr>
            <a:spLocks noGrp="1"/>
          </p:cNvSpPr>
          <p:nvPr>
            <p:ph type="title"/>
          </p:nvPr>
        </p:nvSpPr>
        <p:spPr>
          <a:xfrm>
            <a:off x="3128129" y="5712228"/>
            <a:ext cx="4261774" cy="348870"/>
          </a:xfrm>
        </p:spPr>
        <p:txBody>
          <a:bodyPr/>
          <a:lstStyle/>
          <a:p>
            <a:pPr algn="ctr"/>
            <a:r>
              <a:rPr lang="sv-SE" sz="1754" b="0" spc="614" dirty="0">
                <a:solidFill>
                  <a:srgbClr val="FF0000"/>
                </a:solidFill>
              </a:rPr>
              <a:t>ETT FIKTIVT EXEMPEL</a:t>
            </a:r>
          </a:p>
        </p:txBody>
      </p:sp>
      <p:sp>
        <p:nvSpPr>
          <p:cNvPr id="11" name="Rubrik 3">
            <a:extLst>
              <a:ext uri="{FF2B5EF4-FFF2-40B4-BE49-F238E27FC236}">
                <a16:creationId xmlns:a16="http://schemas.microsoft.com/office/drawing/2014/main" id="{A5BBE004-0ADB-464E-9E72-C90F913B3C6B}"/>
              </a:ext>
            </a:extLst>
          </p:cNvPr>
          <p:cNvSpPr txBox="1">
            <a:spLocks/>
          </p:cNvSpPr>
          <p:nvPr/>
        </p:nvSpPr>
        <p:spPr>
          <a:xfrm>
            <a:off x="1965256" y="2133014"/>
            <a:ext cx="6762887" cy="1059012"/>
          </a:xfrm>
          <a:prstGeom prst="rect">
            <a:avLst/>
          </a:prstGeom>
        </p:spPr>
        <p:txBody>
          <a:bodyPr vert="horz" lIns="80201" tIns="40100" rIns="80201" bIns="40100" rtlCol="0" anchor="t">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gn="ctr"/>
            <a:r>
              <a:rPr lang="sv-SE" sz="2807" dirty="0"/>
              <a:t>Exempel fördjupad översiktsplan</a:t>
            </a:r>
          </a:p>
        </p:txBody>
      </p:sp>
      <p:graphicFrame>
        <p:nvGraphicFramePr>
          <p:cNvPr id="6" name="Tabell 5">
            <a:extLst>
              <a:ext uri="{FF2B5EF4-FFF2-40B4-BE49-F238E27FC236}">
                <a16:creationId xmlns:a16="http://schemas.microsoft.com/office/drawing/2014/main" id="{EEC4D385-DE50-4C40-844E-448CE100A800}"/>
              </a:ext>
            </a:extLst>
          </p:cNvPr>
          <p:cNvGraphicFramePr>
            <a:graphicFrameLocks noGrp="1"/>
          </p:cNvGraphicFramePr>
          <p:nvPr>
            <p:extLst>
              <p:ext uri="{D42A27DB-BD31-4B8C-83A1-F6EECF244321}">
                <p14:modId xmlns:p14="http://schemas.microsoft.com/office/powerpoint/2010/main" val="1558985936"/>
              </p:ext>
            </p:extLst>
          </p:nvPr>
        </p:nvGraphicFramePr>
        <p:xfrm>
          <a:off x="769434" y="3147789"/>
          <a:ext cx="8617210" cy="1921283"/>
        </p:xfrm>
        <a:graphic>
          <a:graphicData uri="http://schemas.openxmlformats.org/drawingml/2006/table">
            <a:tbl>
              <a:tblPr/>
              <a:tblGrid>
                <a:gridCol w="2375210">
                  <a:extLst>
                    <a:ext uri="{9D8B030D-6E8A-4147-A177-3AD203B41FA5}">
                      <a16:colId xmlns:a16="http://schemas.microsoft.com/office/drawing/2014/main" val="2724853043"/>
                    </a:ext>
                  </a:extLst>
                </a:gridCol>
                <a:gridCol w="3388068">
                  <a:extLst>
                    <a:ext uri="{9D8B030D-6E8A-4147-A177-3AD203B41FA5}">
                      <a16:colId xmlns:a16="http://schemas.microsoft.com/office/drawing/2014/main" val="2224765402"/>
                    </a:ext>
                  </a:extLst>
                </a:gridCol>
                <a:gridCol w="2853932">
                  <a:extLst>
                    <a:ext uri="{9D8B030D-6E8A-4147-A177-3AD203B41FA5}">
                      <a16:colId xmlns:a16="http://schemas.microsoft.com/office/drawing/2014/main" val="680733682"/>
                    </a:ext>
                  </a:extLst>
                </a:gridCol>
              </a:tblGrid>
              <a:tr h="615723">
                <a:tc>
                  <a:txBody>
                    <a:bodyPr/>
                    <a:lstStyle/>
                    <a:p>
                      <a:pPr algn="l" fontAlgn="b"/>
                      <a:r>
                        <a:rPr lang="sv-SE" sz="1400" b="1" i="0" u="none" strike="noStrike">
                          <a:solidFill>
                            <a:srgbClr val="000000"/>
                          </a:solidFill>
                          <a:effectLst/>
                          <a:latin typeface="Calibri" panose="020F0502020204030204" pitchFamily="34" charset="0"/>
                        </a:rPr>
                        <a:t>Åtgärdsförslag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sv-SE" sz="1400" b="1" i="0" u="none" strike="noStrike">
                          <a:solidFill>
                            <a:srgbClr val="000000"/>
                          </a:solidFill>
                          <a:effectLst/>
                          <a:latin typeface="Calibri" panose="020F0502020204030204" pitchFamily="34" charset="0"/>
                        </a:rPr>
                        <a:t>Hanteras inom fysisk planering Ja/nej</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sv-SE" sz="1400" b="1" i="0" u="none" strike="noStrike">
                          <a:solidFill>
                            <a:srgbClr val="000000"/>
                          </a:solidFill>
                          <a:effectLst/>
                          <a:latin typeface="Calibri" panose="020F0502020204030204" pitchFamily="34" charset="0"/>
                        </a:rPr>
                        <a:t>Hanteras i andra processer Ja/nej</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595479016"/>
                  </a:ext>
                </a:extLst>
              </a:tr>
              <a:tr h="205241">
                <a:tc>
                  <a:txBody>
                    <a:bodyPr/>
                    <a:lstStyle/>
                    <a:p>
                      <a:pPr algn="l" fontAlgn="b"/>
                      <a:r>
                        <a:rPr lang="sv-SE" sz="1400" b="0" i="0" u="none" strike="noStrike" dirty="0">
                          <a:solidFill>
                            <a:srgbClr val="000000"/>
                          </a:solidFill>
                          <a:effectLst/>
                          <a:latin typeface="Calibri" panose="020F0502020204030204" pitchFamily="34" charset="0"/>
                        </a:rPr>
                        <a:t>Gemensam solcellsanläggning inkl. batteri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400" b="0" i="0" u="none" strike="noStrike" dirty="0" err="1">
                          <a:solidFill>
                            <a:srgbClr val="FF0000"/>
                          </a:solidFill>
                          <a:effectLst/>
                          <a:latin typeface="Calibri" panose="020F0502020204030204" pitchFamily="34" charset="0"/>
                        </a:rPr>
                        <a:t>xxxxxx</a:t>
                      </a:r>
                      <a:r>
                        <a:rPr lang="sv-SE" sz="1400" b="0" i="0" u="none" strike="noStrike" dirty="0">
                          <a:solidFill>
                            <a:srgbClr val="FF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1043056" rtl="0" eaLnBrk="1" fontAlgn="b" latinLnBrk="0" hangingPunct="1">
                        <a:lnSpc>
                          <a:spcPct val="100000"/>
                        </a:lnSpc>
                        <a:spcBef>
                          <a:spcPts val="0"/>
                        </a:spcBef>
                        <a:spcAft>
                          <a:spcPts val="0"/>
                        </a:spcAft>
                        <a:buClrTx/>
                        <a:buSzTx/>
                        <a:buFontTx/>
                        <a:buNone/>
                        <a:tabLst/>
                        <a:defRPr/>
                      </a:pPr>
                      <a:r>
                        <a:rPr lang="sv-SE" sz="1400" b="0" i="0" u="none" strike="noStrike" dirty="0">
                          <a:solidFill>
                            <a:srgbClr val="000000"/>
                          </a:solidFill>
                          <a:effectLst/>
                          <a:latin typeface="Calibri" panose="020F0502020204030204" pitchFamily="34" charset="0"/>
                        </a:rPr>
                        <a:t> </a:t>
                      </a:r>
                      <a:r>
                        <a:rPr lang="sv-SE" sz="1400" b="0" i="0" u="none" strike="noStrike" dirty="0" err="1">
                          <a:solidFill>
                            <a:srgbClr val="FF0000"/>
                          </a:solidFill>
                          <a:effectLst/>
                          <a:latin typeface="Calibri" panose="020F0502020204030204" pitchFamily="34" charset="0"/>
                        </a:rPr>
                        <a:t>xxxxxx</a:t>
                      </a:r>
                      <a:r>
                        <a:rPr lang="sv-SE" sz="1400" b="0" i="0" u="none" strike="noStrike" dirty="0">
                          <a:solidFill>
                            <a:srgbClr val="FF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5270299"/>
                  </a:ext>
                </a:extLst>
              </a:tr>
              <a:tr h="205241">
                <a:tc>
                  <a:txBody>
                    <a:bodyPr/>
                    <a:lstStyle/>
                    <a:p>
                      <a:pPr algn="l" fontAlgn="b"/>
                      <a:r>
                        <a:rPr lang="sv-SE" sz="1400" b="0" i="0" u="none" strike="noStrike" dirty="0">
                          <a:solidFill>
                            <a:srgbClr val="000000"/>
                          </a:solidFill>
                          <a:effectLst/>
                          <a:latin typeface="Calibri" panose="020F0502020204030204" pitchFamily="34" charset="0"/>
                        </a:rPr>
                        <a:t>Lokalt energinätverk med styrenheter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1043056" rtl="0" eaLnBrk="1" fontAlgn="b" latinLnBrk="0" hangingPunct="1">
                        <a:lnSpc>
                          <a:spcPct val="100000"/>
                        </a:lnSpc>
                        <a:spcBef>
                          <a:spcPts val="0"/>
                        </a:spcBef>
                        <a:spcAft>
                          <a:spcPts val="0"/>
                        </a:spcAft>
                        <a:buClrTx/>
                        <a:buSzTx/>
                        <a:buFontTx/>
                        <a:buNone/>
                        <a:tabLst/>
                        <a:defRPr/>
                      </a:pPr>
                      <a:r>
                        <a:rPr lang="sv-SE" sz="1400" b="0" i="0" u="none" strike="noStrike" dirty="0">
                          <a:solidFill>
                            <a:srgbClr val="000000"/>
                          </a:solidFill>
                          <a:effectLst/>
                          <a:latin typeface="Calibri" panose="020F0502020204030204" pitchFamily="34" charset="0"/>
                        </a:rPr>
                        <a:t> </a:t>
                      </a:r>
                      <a:r>
                        <a:rPr lang="sv-SE" sz="1400" b="0" i="0" u="none" strike="noStrike" dirty="0" err="1">
                          <a:solidFill>
                            <a:srgbClr val="FF0000"/>
                          </a:solidFill>
                          <a:effectLst/>
                          <a:latin typeface="Calibri" panose="020F0502020204030204" pitchFamily="34" charset="0"/>
                        </a:rPr>
                        <a:t>xxxxxx</a:t>
                      </a:r>
                      <a:r>
                        <a:rPr lang="sv-SE" sz="1400" b="0" i="0" u="none" strike="noStrike" dirty="0">
                          <a:solidFill>
                            <a:srgbClr val="FF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1043056" rtl="0" eaLnBrk="1" fontAlgn="b" latinLnBrk="0" hangingPunct="1">
                        <a:lnSpc>
                          <a:spcPct val="100000"/>
                        </a:lnSpc>
                        <a:spcBef>
                          <a:spcPts val="0"/>
                        </a:spcBef>
                        <a:spcAft>
                          <a:spcPts val="0"/>
                        </a:spcAft>
                        <a:buClrTx/>
                        <a:buSzTx/>
                        <a:buFontTx/>
                        <a:buNone/>
                        <a:tabLst/>
                        <a:defRPr/>
                      </a:pPr>
                      <a:r>
                        <a:rPr lang="sv-SE" sz="1400" b="0" i="0" u="none" strike="noStrike" dirty="0" err="1">
                          <a:solidFill>
                            <a:srgbClr val="FF0000"/>
                          </a:solidFill>
                          <a:effectLst/>
                          <a:latin typeface="Calibri" panose="020F0502020204030204" pitchFamily="34" charset="0"/>
                        </a:rPr>
                        <a:t>xxxxxx</a:t>
                      </a:r>
                      <a:r>
                        <a:rPr lang="sv-SE" sz="1400" b="0" i="0" u="none" strike="noStrike" dirty="0">
                          <a:solidFill>
                            <a:srgbClr val="FF0000"/>
                          </a:solidFill>
                          <a:effectLst/>
                          <a:latin typeface="Calibri" panose="020F0502020204030204" pitchFamily="34" charset="0"/>
                        </a:rPr>
                        <a:t> </a:t>
                      </a:r>
                      <a:r>
                        <a:rPr lang="sv-SE" sz="14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5453904"/>
                  </a:ext>
                </a:extLst>
              </a:tr>
              <a:tr h="127114">
                <a:tc>
                  <a:txBody>
                    <a:bodyPr/>
                    <a:lstStyle/>
                    <a:p>
                      <a:pPr algn="l" fontAlgn="b"/>
                      <a:r>
                        <a:rPr lang="sv-SE" sz="1400" b="0" i="0" u="none" strike="noStrike" dirty="0">
                          <a:solidFill>
                            <a:srgbClr val="000000"/>
                          </a:solidFill>
                          <a:effectLst/>
                          <a:latin typeface="Calibri" panose="020F0502020204030204" pitchFamily="34" charset="0"/>
                        </a:rPr>
                        <a:t>Närvärmeanläggning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1043056" rtl="0" eaLnBrk="1" fontAlgn="b" latinLnBrk="0" hangingPunct="1">
                        <a:lnSpc>
                          <a:spcPct val="100000"/>
                        </a:lnSpc>
                        <a:spcBef>
                          <a:spcPts val="0"/>
                        </a:spcBef>
                        <a:spcAft>
                          <a:spcPts val="0"/>
                        </a:spcAft>
                        <a:buClrTx/>
                        <a:buSzTx/>
                        <a:buFontTx/>
                        <a:buNone/>
                        <a:tabLst/>
                        <a:defRPr/>
                      </a:pPr>
                      <a:r>
                        <a:rPr lang="sv-SE" sz="1400" b="0" i="0" u="none" strike="noStrike" dirty="0">
                          <a:solidFill>
                            <a:srgbClr val="000000"/>
                          </a:solidFill>
                          <a:effectLst/>
                          <a:latin typeface="Calibri" panose="020F0502020204030204" pitchFamily="34" charset="0"/>
                        </a:rPr>
                        <a:t> </a:t>
                      </a:r>
                      <a:r>
                        <a:rPr lang="sv-SE" sz="1400" b="0" i="0" u="none" strike="noStrike" dirty="0" err="1">
                          <a:solidFill>
                            <a:srgbClr val="FF0000"/>
                          </a:solidFill>
                          <a:effectLst/>
                          <a:latin typeface="Calibri" panose="020F0502020204030204" pitchFamily="34" charset="0"/>
                        </a:rPr>
                        <a:t>xxxxxx</a:t>
                      </a:r>
                      <a:r>
                        <a:rPr lang="sv-SE" sz="1400" b="0" i="0" u="none" strike="noStrike" dirty="0">
                          <a:solidFill>
                            <a:srgbClr val="FF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1043056" rtl="0" eaLnBrk="1" fontAlgn="b" latinLnBrk="0" hangingPunct="1">
                        <a:lnSpc>
                          <a:spcPct val="100000"/>
                        </a:lnSpc>
                        <a:spcBef>
                          <a:spcPts val="0"/>
                        </a:spcBef>
                        <a:spcAft>
                          <a:spcPts val="0"/>
                        </a:spcAft>
                        <a:buClrTx/>
                        <a:buSzTx/>
                        <a:buFontTx/>
                        <a:buNone/>
                        <a:tabLst/>
                        <a:defRPr/>
                      </a:pPr>
                      <a:r>
                        <a:rPr lang="sv-SE" sz="1400" b="0" i="0" u="none" strike="noStrike" dirty="0">
                          <a:solidFill>
                            <a:srgbClr val="000000"/>
                          </a:solidFill>
                          <a:effectLst/>
                          <a:latin typeface="Calibri" panose="020F0502020204030204" pitchFamily="34" charset="0"/>
                        </a:rPr>
                        <a:t> </a:t>
                      </a:r>
                      <a:r>
                        <a:rPr lang="sv-SE" sz="1400" b="0" i="0" u="none" strike="noStrike" dirty="0" err="1">
                          <a:solidFill>
                            <a:srgbClr val="FF0000"/>
                          </a:solidFill>
                          <a:effectLst/>
                          <a:latin typeface="Calibri" panose="020F0502020204030204" pitchFamily="34" charset="0"/>
                        </a:rPr>
                        <a:t>xxxxxx</a:t>
                      </a:r>
                      <a:r>
                        <a:rPr lang="sv-SE" sz="1400" b="0" i="0" u="none" strike="noStrike" dirty="0">
                          <a:solidFill>
                            <a:srgbClr val="FF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797628"/>
                  </a:ext>
                </a:extLst>
              </a:tr>
              <a:tr h="205241">
                <a:tc>
                  <a:txBody>
                    <a:bodyPr/>
                    <a:lstStyle/>
                    <a:p>
                      <a:pPr algn="l" fontAlgn="b"/>
                      <a:r>
                        <a:rPr lang="sv-SE" sz="1400" b="0" i="0" u="none" strike="noStrike" dirty="0">
                          <a:solidFill>
                            <a:srgbClr val="000000"/>
                          </a:solidFill>
                          <a:effectLst/>
                          <a:latin typeface="Calibri" panose="020F0502020204030204" pitchFamily="34" charset="0"/>
                        </a:rPr>
                        <a:t>Vätgaslagring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1043056" rtl="0" eaLnBrk="1" fontAlgn="b" latinLnBrk="0" hangingPunct="1">
                        <a:lnSpc>
                          <a:spcPct val="100000"/>
                        </a:lnSpc>
                        <a:spcBef>
                          <a:spcPts val="0"/>
                        </a:spcBef>
                        <a:spcAft>
                          <a:spcPts val="0"/>
                        </a:spcAft>
                        <a:buClrTx/>
                        <a:buSzTx/>
                        <a:buFontTx/>
                        <a:buNone/>
                        <a:tabLst/>
                        <a:defRPr/>
                      </a:pPr>
                      <a:r>
                        <a:rPr lang="sv-SE" sz="1400" b="0" i="0" u="none" strike="noStrike" dirty="0">
                          <a:solidFill>
                            <a:srgbClr val="000000"/>
                          </a:solidFill>
                          <a:effectLst/>
                          <a:latin typeface="Calibri" panose="020F0502020204030204" pitchFamily="34" charset="0"/>
                        </a:rPr>
                        <a:t> </a:t>
                      </a:r>
                      <a:r>
                        <a:rPr lang="sv-SE" sz="1400" b="0" i="0" u="none" strike="noStrike" dirty="0" err="1">
                          <a:solidFill>
                            <a:srgbClr val="FF0000"/>
                          </a:solidFill>
                          <a:effectLst/>
                          <a:latin typeface="Calibri" panose="020F0502020204030204" pitchFamily="34" charset="0"/>
                        </a:rPr>
                        <a:t>xxxxxx</a:t>
                      </a:r>
                      <a:r>
                        <a:rPr lang="sv-SE" sz="1400" b="0" i="0" u="none" strike="noStrike" dirty="0">
                          <a:solidFill>
                            <a:srgbClr val="FF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1043056" rtl="0" eaLnBrk="1" fontAlgn="b" latinLnBrk="0" hangingPunct="1">
                        <a:lnSpc>
                          <a:spcPct val="100000"/>
                        </a:lnSpc>
                        <a:spcBef>
                          <a:spcPts val="0"/>
                        </a:spcBef>
                        <a:spcAft>
                          <a:spcPts val="0"/>
                        </a:spcAft>
                        <a:buClrTx/>
                        <a:buSzTx/>
                        <a:buFontTx/>
                        <a:buNone/>
                        <a:tabLst/>
                        <a:defRPr/>
                      </a:pPr>
                      <a:r>
                        <a:rPr lang="sv-SE" sz="1400" b="0" i="0" u="none" strike="noStrike" dirty="0">
                          <a:solidFill>
                            <a:srgbClr val="000000"/>
                          </a:solidFill>
                          <a:effectLst/>
                          <a:latin typeface="Calibri" panose="020F0502020204030204" pitchFamily="34" charset="0"/>
                        </a:rPr>
                        <a:t> </a:t>
                      </a:r>
                      <a:r>
                        <a:rPr lang="sv-SE" sz="1400" b="0" i="0" u="none" strike="noStrike" dirty="0" err="1">
                          <a:solidFill>
                            <a:srgbClr val="FF0000"/>
                          </a:solidFill>
                          <a:effectLst/>
                          <a:latin typeface="Calibri" panose="020F0502020204030204" pitchFamily="34" charset="0"/>
                        </a:rPr>
                        <a:t>xxxxxx</a:t>
                      </a:r>
                      <a:r>
                        <a:rPr lang="sv-SE" sz="1400" b="0" i="0" u="none" strike="noStrike" dirty="0">
                          <a:solidFill>
                            <a:srgbClr val="FF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2890075"/>
                  </a:ext>
                </a:extLst>
              </a:tr>
            </a:tbl>
          </a:graphicData>
        </a:graphic>
      </p:graphicFrame>
    </p:spTree>
    <p:extLst>
      <p:ext uri="{BB962C8B-B14F-4D97-AF65-F5344CB8AC3E}">
        <p14:creationId xmlns:p14="http://schemas.microsoft.com/office/powerpoint/2010/main" val="3794339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F4FD9D-D4B4-4496-8E33-1522379F34FF}"/>
              </a:ext>
            </a:extLst>
          </p:cNvPr>
          <p:cNvSpPr>
            <a:spLocks noGrp="1"/>
          </p:cNvSpPr>
          <p:nvPr>
            <p:ph type="title"/>
          </p:nvPr>
        </p:nvSpPr>
        <p:spPr/>
        <p:txBody>
          <a:bodyPr/>
          <a:lstStyle/>
          <a:p>
            <a:r>
              <a:rPr lang="sv-SE" dirty="0"/>
              <a:t>Reflektioner</a:t>
            </a:r>
          </a:p>
        </p:txBody>
      </p:sp>
      <p:sp>
        <p:nvSpPr>
          <p:cNvPr id="3" name="Platshållare för innehåll 2">
            <a:extLst>
              <a:ext uri="{FF2B5EF4-FFF2-40B4-BE49-F238E27FC236}">
                <a16:creationId xmlns:a16="http://schemas.microsoft.com/office/drawing/2014/main" id="{66844AAC-6AFD-49E9-A25A-73AF0E844607}"/>
              </a:ext>
            </a:extLst>
          </p:cNvPr>
          <p:cNvSpPr>
            <a:spLocks noGrp="1"/>
          </p:cNvSpPr>
          <p:nvPr>
            <p:ph idx="1"/>
          </p:nvPr>
        </p:nvSpPr>
        <p:spPr>
          <a:xfrm>
            <a:off x="934103" y="2291475"/>
            <a:ext cx="8389511" cy="4670799"/>
          </a:xfrm>
        </p:spPr>
        <p:txBody>
          <a:bodyPr/>
          <a:lstStyle/>
          <a:p>
            <a:pPr marL="0" indent="0">
              <a:lnSpc>
                <a:spcPct val="100000"/>
              </a:lnSpc>
              <a:buNone/>
            </a:pPr>
            <a:r>
              <a:rPr lang="sv-SE" sz="1300" dirty="0"/>
              <a:t>Några reflektioner från de workshopar som hölls inom projektet </a:t>
            </a:r>
            <a:r>
              <a:rPr lang="sv-SE" sz="1300" i="1" dirty="0"/>
              <a:t>Fysisk planering för ett robust och förnybar energisystem:</a:t>
            </a:r>
            <a:endParaRPr lang="sv-SE" sz="1300" dirty="0"/>
          </a:p>
          <a:p>
            <a:pPr marL="0" indent="0">
              <a:lnSpc>
                <a:spcPct val="100000"/>
              </a:lnSpc>
              <a:buNone/>
            </a:pPr>
            <a:endParaRPr lang="sv-SE" sz="1300" dirty="0"/>
          </a:p>
          <a:p>
            <a:pPr marL="0" indent="0">
              <a:lnSpc>
                <a:spcPct val="100000"/>
              </a:lnSpc>
              <a:buNone/>
            </a:pPr>
            <a:r>
              <a:rPr lang="sv-SE" sz="1300" dirty="0"/>
              <a:t>”Bra att jobba med frågorna strukturerat. Vissa delar av metodiken fungerade bättre än andra. Svårt att veta vilken nivå vi ska lägga oss på i diskussionerna.”</a:t>
            </a:r>
          </a:p>
          <a:p>
            <a:pPr marL="0" indent="0">
              <a:lnSpc>
                <a:spcPct val="100000"/>
              </a:lnSpc>
              <a:buNone/>
            </a:pPr>
            <a:endParaRPr lang="sv-SE" sz="1300" dirty="0"/>
          </a:p>
          <a:p>
            <a:pPr marL="0" indent="0">
              <a:lnSpc>
                <a:spcPct val="100000"/>
              </a:lnSpc>
              <a:buNone/>
            </a:pPr>
            <a:r>
              <a:rPr lang="sv-SE" sz="1300" dirty="0"/>
              <a:t>”Intressant att testa metoden. Brist i sakkunskap och att vi inte kan prata om vissa saker på grund av sekretess. Innovationer är en utmaning med referenser då det finns få att luta sig mot exempelvis lagring och smarta nät.”</a:t>
            </a:r>
          </a:p>
          <a:p>
            <a:pPr marL="0" indent="0">
              <a:lnSpc>
                <a:spcPct val="100000"/>
              </a:lnSpc>
              <a:buNone/>
            </a:pPr>
            <a:endParaRPr lang="sv-SE" sz="1300" dirty="0"/>
          </a:p>
          <a:p>
            <a:pPr marL="0" indent="0">
              <a:lnSpc>
                <a:spcPct val="100000"/>
              </a:lnSpc>
              <a:buNone/>
            </a:pPr>
            <a:r>
              <a:rPr lang="sv-SE" sz="1300" dirty="0"/>
              <a:t>”Intressant metod, vad det kan leda till framöver både i det aktuella planområdet men också i allmänhet. Behöver förstå vad verksamheterna behöver för att kunna planera. Dialog krävs.”</a:t>
            </a:r>
          </a:p>
          <a:p>
            <a:pPr marL="0" indent="0">
              <a:lnSpc>
                <a:spcPct val="100000"/>
              </a:lnSpc>
              <a:buNone/>
            </a:pPr>
            <a:endParaRPr lang="sv-SE" sz="1300" dirty="0"/>
          </a:p>
          <a:p>
            <a:pPr marL="0" indent="0">
              <a:lnSpc>
                <a:spcPct val="100000"/>
              </a:lnSpc>
              <a:buNone/>
            </a:pPr>
            <a:r>
              <a:rPr lang="sv-SE" sz="1300" dirty="0"/>
              <a:t>”Bra möte och workshop. Ser fram emot fortsatt samarbete i frågorna. Metoden funkat bra. Enkelt fast svårt. Man blir lätt lockad att prata om annat än energi utifrån samma metod för att hantera andra risker.”</a:t>
            </a:r>
          </a:p>
          <a:p>
            <a:pPr marL="0" indent="0">
              <a:lnSpc>
                <a:spcPct val="100000"/>
              </a:lnSpc>
              <a:buNone/>
            </a:pPr>
            <a:endParaRPr lang="sv-SE" sz="1300" dirty="0"/>
          </a:p>
          <a:p>
            <a:pPr marL="0" indent="0">
              <a:lnSpc>
                <a:spcPct val="100000"/>
              </a:lnSpc>
              <a:buNone/>
            </a:pPr>
            <a:r>
              <a:rPr lang="sv-SE" sz="1300" dirty="0"/>
              <a:t>”Behov av bra underlag för att kunna hantera energifrågorna djupare inom översiktsplaner. Energiplanen kan här vara ett viktigt dokument. Behov av "lagringsbehovsanalys" för specifika planområden men också för hela Gotland- behövs ett helhetsperspektiv på detta. Var det finns substrat, energiproduktion, energianvändning etc. Vilka alternativ finns utifrån syfte som lagret/lagren ska fylla? ”</a:t>
            </a:r>
          </a:p>
          <a:p>
            <a:pPr marL="0" indent="0">
              <a:lnSpc>
                <a:spcPct val="100000"/>
              </a:lnSpc>
              <a:buNone/>
            </a:pPr>
            <a:endParaRPr lang="sv-SE" sz="1300" dirty="0"/>
          </a:p>
          <a:p>
            <a:pPr marL="0" indent="0">
              <a:lnSpc>
                <a:spcPct val="100000"/>
              </a:lnSpc>
              <a:buNone/>
            </a:pPr>
            <a:r>
              <a:rPr lang="sv-SE" sz="1300" dirty="0"/>
              <a:t>”Om underlaget ska kunna använda för kommuner krävs ett första, omfattande kunskapslyft innan det kommer vara möjligt att genomföra en workshop. Det samma gäller innan en kommun är redo att prata med en exploatör om frågorna.” </a:t>
            </a:r>
          </a:p>
          <a:p>
            <a:pPr marL="0" indent="0">
              <a:lnSpc>
                <a:spcPct val="100000"/>
              </a:lnSpc>
              <a:buNone/>
            </a:pPr>
            <a:endParaRPr lang="sv-SE" sz="1300" dirty="0"/>
          </a:p>
          <a:p>
            <a:pPr marL="0" indent="0">
              <a:lnSpc>
                <a:spcPct val="100000"/>
              </a:lnSpc>
              <a:buNone/>
            </a:pPr>
            <a:endParaRPr lang="sv-SE" sz="1300" dirty="0"/>
          </a:p>
        </p:txBody>
      </p:sp>
      <p:sp>
        <p:nvSpPr>
          <p:cNvPr id="4" name="Platshållare för datum 3">
            <a:extLst>
              <a:ext uri="{FF2B5EF4-FFF2-40B4-BE49-F238E27FC236}">
                <a16:creationId xmlns:a16="http://schemas.microsoft.com/office/drawing/2014/main" id="{61C73DAD-BFF9-4E02-8900-9D7F8C37767A}"/>
              </a:ext>
            </a:extLst>
          </p:cNvPr>
          <p:cNvSpPr>
            <a:spLocks noGrp="1"/>
          </p:cNvSpPr>
          <p:nvPr>
            <p:ph type="dt" sz="half" idx="10"/>
          </p:nvPr>
        </p:nvSpPr>
        <p:spPr/>
        <p:txBody>
          <a:bodyPr/>
          <a:lstStyle/>
          <a:p>
            <a:fld id="{9891E814-1EBB-42CE-9DF4-D2953FD0DB87}" type="datetime1">
              <a:rPr lang="sv-SE" smtClean="0"/>
              <a:t>2020-12-16</a:t>
            </a:fld>
            <a:endParaRPr lang="sv-SE"/>
          </a:p>
        </p:txBody>
      </p:sp>
      <p:sp>
        <p:nvSpPr>
          <p:cNvPr id="5" name="Platshållare för sidfot 4">
            <a:extLst>
              <a:ext uri="{FF2B5EF4-FFF2-40B4-BE49-F238E27FC236}">
                <a16:creationId xmlns:a16="http://schemas.microsoft.com/office/drawing/2014/main" id="{87AA6282-D3FB-4ECF-9B1E-2200DCE65832}"/>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1621934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FE738B-52F5-4F5A-A38B-9D4DD6567D93}"/>
              </a:ext>
            </a:extLst>
          </p:cNvPr>
          <p:cNvSpPr>
            <a:spLocks noGrp="1"/>
          </p:cNvSpPr>
          <p:nvPr>
            <p:ph type="title"/>
          </p:nvPr>
        </p:nvSpPr>
        <p:spPr>
          <a:xfrm>
            <a:off x="944620" y="1552002"/>
            <a:ext cx="8868630" cy="982165"/>
          </a:xfrm>
        </p:spPr>
        <p:txBody>
          <a:bodyPr/>
          <a:lstStyle/>
          <a:p>
            <a:r>
              <a:rPr lang="sv-SE" sz="3200" dirty="0"/>
              <a:t>Frågebatteri för fysisk planerings bidrag till kontinuitetshantering</a:t>
            </a:r>
          </a:p>
        </p:txBody>
      </p:sp>
      <p:sp>
        <p:nvSpPr>
          <p:cNvPr id="3" name="Platshållare för innehåll 2">
            <a:extLst>
              <a:ext uri="{FF2B5EF4-FFF2-40B4-BE49-F238E27FC236}">
                <a16:creationId xmlns:a16="http://schemas.microsoft.com/office/drawing/2014/main" id="{AA7831DA-ED61-4CD1-B5C6-219E3E9EE852}"/>
              </a:ext>
            </a:extLst>
          </p:cNvPr>
          <p:cNvSpPr>
            <a:spLocks noGrp="1"/>
          </p:cNvSpPr>
          <p:nvPr>
            <p:ph idx="1"/>
          </p:nvPr>
        </p:nvSpPr>
        <p:spPr>
          <a:xfrm>
            <a:off x="934105" y="2729948"/>
            <a:ext cx="8868630" cy="4156990"/>
          </a:xfrm>
        </p:spPr>
        <p:txBody>
          <a:bodyPr/>
          <a:lstStyle/>
          <a:p>
            <a:pPr marL="0" indent="0">
              <a:lnSpc>
                <a:spcPct val="100000"/>
              </a:lnSpc>
              <a:buNone/>
            </a:pPr>
            <a:r>
              <a:rPr lang="sv-SE" sz="1400" b="1" dirty="0"/>
              <a:t>Behov:</a:t>
            </a:r>
            <a:r>
              <a:rPr lang="sv-SE" sz="1400" i="1" dirty="0"/>
              <a:t> </a:t>
            </a:r>
            <a:r>
              <a:rPr lang="sv-SE" sz="1400" dirty="0"/>
              <a:t>Kontinuitetshantering sker inom olika verksamheter/organisationer utifrån sin funktion. Fysisk planering behöver ta in det behov som framkommer från dessa, med andra ord få saker från de samhällsviktiga ingångsvärdena att beakta i arbetet.</a:t>
            </a:r>
          </a:p>
          <a:p>
            <a:pPr marL="0" indent="0">
              <a:lnSpc>
                <a:spcPct val="100000"/>
              </a:lnSpc>
              <a:buNone/>
            </a:pPr>
            <a:endParaRPr lang="sv-SE" sz="1400" dirty="0"/>
          </a:p>
          <a:p>
            <a:pPr marL="0" indent="0">
              <a:lnSpc>
                <a:spcPct val="100000"/>
              </a:lnSpc>
              <a:buNone/>
            </a:pPr>
            <a:r>
              <a:rPr lang="sv-SE" sz="1400" b="1" dirty="0"/>
              <a:t>Syfte:</a:t>
            </a:r>
            <a:r>
              <a:rPr lang="sv-SE" sz="1400" dirty="0"/>
              <a:t> Ett förenklat frågebatteri som kan användas för att samla in underlag från (samhällsviktiga) verksamheter inför processen med fysisk planering (för att får ingångsvärden till FÖP/DP). </a:t>
            </a:r>
          </a:p>
          <a:p>
            <a:pPr marL="0" indent="0">
              <a:lnSpc>
                <a:spcPct val="100000"/>
              </a:lnSpc>
              <a:buNone/>
            </a:pPr>
            <a:endParaRPr lang="sv-SE" sz="1400" dirty="0"/>
          </a:p>
          <a:p>
            <a:pPr marL="0" indent="0">
              <a:lnSpc>
                <a:spcPct val="100000"/>
              </a:lnSpc>
              <a:buNone/>
            </a:pPr>
            <a:r>
              <a:rPr lang="sv-SE" sz="1400" b="1" dirty="0"/>
              <a:t>Avgränsning:</a:t>
            </a:r>
            <a:r>
              <a:rPr lang="sv-SE" sz="1400" dirty="0"/>
              <a:t> Fokus för detta frågebatteri är energiförsörjning men behov kan även finnas inom andra delar av verksamheternas kontinuitetshantering. </a:t>
            </a:r>
          </a:p>
          <a:p>
            <a:pPr marL="0" indent="0">
              <a:lnSpc>
                <a:spcPct val="100000"/>
              </a:lnSpc>
              <a:buNone/>
            </a:pPr>
            <a:endParaRPr lang="sv-SE" sz="1400" dirty="0"/>
          </a:p>
          <a:p>
            <a:pPr marL="0" indent="0">
              <a:lnSpc>
                <a:spcPct val="100000"/>
              </a:lnSpc>
              <a:buNone/>
            </a:pPr>
            <a:r>
              <a:rPr lang="sv-SE" sz="1400" b="1" dirty="0"/>
              <a:t>Exempel på frågor som kommunen kan ställa till verksamhetsutövarna inom det aktuella planområdet. Det bör dock vara tydligt att frågorna begränsas till vad som kan hanteras inom PBL :</a:t>
            </a:r>
            <a:endParaRPr lang="sv-SE" sz="1400" dirty="0"/>
          </a:p>
          <a:p>
            <a:pPr lvl="0">
              <a:lnSpc>
                <a:spcPct val="100000"/>
              </a:lnSpc>
              <a:buFont typeface="Arial" panose="020B0604020202020204" pitchFamily="34" charset="0"/>
              <a:buChar char="•"/>
            </a:pPr>
            <a:r>
              <a:rPr lang="sv-SE" sz="1400" dirty="0"/>
              <a:t>Vilka behov har ni (verksamheterna inom det aktuella planområdet) utifrån energiförsörjning, exempelvis energislag och kontinuitet? </a:t>
            </a:r>
          </a:p>
          <a:p>
            <a:pPr lvl="0">
              <a:lnSpc>
                <a:spcPct val="100000"/>
              </a:lnSpc>
              <a:buFont typeface="Arial" panose="020B0604020202020204" pitchFamily="34" charset="0"/>
              <a:buChar char="•"/>
            </a:pPr>
            <a:r>
              <a:rPr lang="sv-SE" sz="1400" dirty="0"/>
              <a:t>Vilka kritiska beroenden har ni (verksamheterna inom det aktuella planområdet) identifierat för energiförsörjningen?</a:t>
            </a:r>
          </a:p>
          <a:p>
            <a:pPr lvl="0">
              <a:lnSpc>
                <a:spcPct val="100000"/>
              </a:lnSpc>
              <a:buFont typeface="Arial" panose="020B0604020202020204" pitchFamily="34" charset="0"/>
              <a:buChar char="•"/>
            </a:pPr>
            <a:r>
              <a:rPr lang="sv-SE" sz="1400" dirty="0"/>
              <a:t>Hur säkerställer man robust och </a:t>
            </a:r>
            <a:r>
              <a:rPr lang="sv-SE" sz="1400" dirty="0" err="1"/>
              <a:t>resilient</a:t>
            </a:r>
            <a:r>
              <a:rPr lang="sv-SE" sz="1400" dirty="0"/>
              <a:t> energiförsörjning? (Vad finns det för åtgärdsförslag identifierat som syftar till att minska sannolikheten för en störning eller minska konsekvenserna av en störning i energiförsörjning som verksamhetsutövare i området?)</a:t>
            </a:r>
          </a:p>
          <a:p>
            <a:pPr marL="0" indent="0">
              <a:buNone/>
            </a:pPr>
            <a:r>
              <a:rPr lang="sv-SE" sz="1400" b="1" dirty="0"/>
              <a:t>Att tänka på:</a:t>
            </a:r>
            <a:r>
              <a:rPr lang="sv-SE" sz="1400" dirty="0"/>
              <a:t> Innan användning är det lämpligt med ett kunskapslyft hos kommunen inom frågan. </a:t>
            </a:r>
          </a:p>
          <a:p>
            <a:pPr marL="0" lvl="0" indent="0">
              <a:lnSpc>
                <a:spcPct val="100000"/>
              </a:lnSpc>
              <a:buNone/>
            </a:pPr>
            <a:endParaRPr lang="sv-SE" sz="1400" dirty="0"/>
          </a:p>
          <a:p>
            <a:pPr marL="0" indent="0">
              <a:lnSpc>
                <a:spcPct val="100000"/>
              </a:lnSpc>
              <a:buNone/>
            </a:pPr>
            <a:endParaRPr lang="sv-SE" sz="1400" dirty="0">
              <a:solidFill>
                <a:srgbClr val="FF0000"/>
              </a:solidFill>
            </a:endParaRPr>
          </a:p>
        </p:txBody>
      </p:sp>
      <p:sp>
        <p:nvSpPr>
          <p:cNvPr id="4" name="Platshållare för datum 3">
            <a:extLst>
              <a:ext uri="{FF2B5EF4-FFF2-40B4-BE49-F238E27FC236}">
                <a16:creationId xmlns:a16="http://schemas.microsoft.com/office/drawing/2014/main" id="{D28A589E-CC7A-4DC3-9D15-E1900BB6D4DC}"/>
              </a:ext>
            </a:extLst>
          </p:cNvPr>
          <p:cNvSpPr>
            <a:spLocks noGrp="1"/>
          </p:cNvSpPr>
          <p:nvPr>
            <p:ph type="dt" sz="half" idx="10"/>
          </p:nvPr>
        </p:nvSpPr>
        <p:spPr/>
        <p:txBody>
          <a:bodyPr/>
          <a:lstStyle/>
          <a:p>
            <a:fld id="{F894C580-16C9-4953-BB8E-A666D21218D9}" type="datetime1">
              <a:rPr lang="sv-SE" smtClean="0"/>
              <a:t>2020-12-16</a:t>
            </a:fld>
            <a:endParaRPr lang="sv-SE"/>
          </a:p>
        </p:txBody>
      </p:sp>
      <p:sp>
        <p:nvSpPr>
          <p:cNvPr id="5" name="Platshållare för sidfot 4">
            <a:extLst>
              <a:ext uri="{FF2B5EF4-FFF2-40B4-BE49-F238E27FC236}">
                <a16:creationId xmlns:a16="http://schemas.microsoft.com/office/drawing/2014/main" id="{EBB648DC-4BFE-4A61-B154-6D45F50F99C3}"/>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4126530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48B976-50AA-4B29-B3CA-0DBCD04FA265}"/>
              </a:ext>
            </a:extLst>
          </p:cNvPr>
          <p:cNvSpPr>
            <a:spLocks noGrp="1"/>
          </p:cNvSpPr>
          <p:nvPr>
            <p:ph type="title"/>
          </p:nvPr>
        </p:nvSpPr>
        <p:spPr>
          <a:xfrm>
            <a:off x="799233" y="1146739"/>
            <a:ext cx="7525885" cy="847611"/>
          </a:xfrm>
        </p:spPr>
        <p:txBody>
          <a:bodyPr/>
          <a:lstStyle/>
          <a:p>
            <a:r>
              <a:rPr lang="sv-SE" dirty="0"/>
              <a:t>Om materialet</a:t>
            </a:r>
          </a:p>
        </p:txBody>
      </p:sp>
      <p:sp>
        <p:nvSpPr>
          <p:cNvPr id="3" name="Platshållare för innehåll 2">
            <a:extLst>
              <a:ext uri="{FF2B5EF4-FFF2-40B4-BE49-F238E27FC236}">
                <a16:creationId xmlns:a16="http://schemas.microsoft.com/office/drawing/2014/main" id="{7B732281-505E-46BE-8B8D-3127D598967A}"/>
              </a:ext>
            </a:extLst>
          </p:cNvPr>
          <p:cNvSpPr>
            <a:spLocks noGrp="1"/>
          </p:cNvSpPr>
          <p:nvPr>
            <p:ph idx="1"/>
          </p:nvPr>
        </p:nvSpPr>
        <p:spPr>
          <a:xfrm>
            <a:off x="799233" y="1994350"/>
            <a:ext cx="8870656" cy="5029302"/>
          </a:xfrm>
        </p:spPr>
        <p:txBody>
          <a:bodyPr/>
          <a:lstStyle/>
          <a:p>
            <a:pPr marL="0" indent="0">
              <a:lnSpc>
                <a:spcPct val="100000"/>
              </a:lnSpc>
              <a:buNone/>
            </a:pPr>
            <a:r>
              <a:rPr lang="sv-SE" sz="1754" dirty="0"/>
              <a:t>Det här bildspelet avser att ge en pedagogisk förklaring till de olika workshop moment inom metoden kontinuitetshantering (MSB1514 – reviderad mars 2020) som genomfördes inom projektet </a:t>
            </a:r>
            <a:r>
              <a:rPr lang="sv-SE" sz="1754" i="1" dirty="0"/>
              <a:t>Fysisk planering för ett robust och förnybart energisystem </a:t>
            </a:r>
            <a:r>
              <a:rPr lang="sv-SE" sz="1754" dirty="0"/>
              <a:t>våren 2020</a:t>
            </a:r>
            <a:r>
              <a:rPr lang="sv-SE" sz="1754" i="1" dirty="0"/>
              <a:t>. </a:t>
            </a:r>
            <a:r>
              <a:rPr lang="sv-SE" sz="1754" dirty="0"/>
              <a:t>Notera att lathunden från MSB inte är gjord för användning inom fysisk planering utan att detta  var ett test inom projektet. Notera även att de exempel som lyfts är förenklade. </a:t>
            </a:r>
          </a:p>
          <a:p>
            <a:pPr marL="0" indent="0">
              <a:lnSpc>
                <a:spcPct val="100000"/>
              </a:lnSpc>
              <a:buNone/>
            </a:pPr>
            <a:endParaRPr lang="sv-SE" sz="1754" dirty="0"/>
          </a:p>
          <a:p>
            <a:pPr marL="0" indent="0">
              <a:lnSpc>
                <a:spcPct val="100000"/>
              </a:lnSpc>
              <a:buNone/>
            </a:pPr>
            <a:r>
              <a:rPr lang="sv-SE" sz="1754" b="1" dirty="0"/>
              <a:t>Syftet </a:t>
            </a:r>
            <a:r>
              <a:rPr lang="sv-SE" sz="1754" dirty="0"/>
              <a:t>med att applicera metoden för kontinuitetshantering inom fysisk planering var att den ska fungera som stöd för att belysa: </a:t>
            </a:r>
          </a:p>
          <a:p>
            <a:pPr marL="0" indent="0">
              <a:lnSpc>
                <a:spcPct val="100000"/>
              </a:lnSpc>
              <a:buNone/>
            </a:pPr>
            <a:r>
              <a:rPr lang="sv-SE" sz="1754" dirty="0"/>
              <a:t>- behovet av att integrera energi och robusthet i fysisk planering </a:t>
            </a:r>
          </a:p>
          <a:p>
            <a:pPr marL="0" indent="0">
              <a:lnSpc>
                <a:spcPct val="100000"/>
              </a:lnSpc>
              <a:buNone/>
            </a:pPr>
            <a:r>
              <a:rPr lang="sv-SE" sz="1754" dirty="0"/>
              <a:t>- hur fysisk planering kan verka förebyggande </a:t>
            </a:r>
          </a:p>
          <a:p>
            <a:pPr marL="0" indent="0">
              <a:lnSpc>
                <a:spcPct val="100000"/>
              </a:lnSpc>
              <a:buNone/>
            </a:pPr>
            <a:endParaRPr lang="sv-SE" sz="1754" dirty="0"/>
          </a:p>
          <a:p>
            <a:pPr marL="0" indent="0">
              <a:lnSpc>
                <a:spcPct val="100000"/>
              </a:lnSpc>
              <a:buNone/>
            </a:pPr>
            <a:r>
              <a:rPr lang="sv-SE" sz="1754" b="1" dirty="0"/>
              <a:t>Målgruppen</a:t>
            </a:r>
            <a:r>
              <a:rPr lang="sv-SE" sz="1754" dirty="0"/>
              <a:t> för metod är kommunala planerare men fler aktörer bidrog på workshopen.</a:t>
            </a:r>
          </a:p>
          <a:p>
            <a:pPr marL="0" indent="0">
              <a:lnSpc>
                <a:spcPct val="100000"/>
              </a:lnSpc>
              <a:buNone/>
            </a:pPr>
            <a:endParaRPr lang="sv-SE" sz="1754" dirty="0"/>
          </a:p>
          <a:p>
            <a:pPr marL="0" indent="0">
              <a:lnSpc>
                <a:spcPct val="100000"/>
              </a:lnSpc>
              <a:buNone/>
            </a:pPr>
            <a:r>
              <a:rPr lang="sv-SE" sz="1754" dirty="0"/>
              <a:t>Projektet har baserat på synpunkter på metoden arbetat fram ett förenklat </a:t>
            </a:r>
            <a:r>
              <a:rPr lang="sv-SE" sz="1754" b="1" dirty="0"/>
              <a:t>frågebatteri (se underlag 3) </a:t>
            </a:r>
            <a:r>
              <a:rPr lang="sv-SE" sz="1754" dirty="0"/>
              <a:t>som kan användas för att samla in underlag från samhällsviktiga verksamheter inför processen med fysisk planering (se </a:t>
            </a:r>
            <a:r>
              <a:rPr lang="sv-SE" sz="1754" dirty="0" err="1"/>
              <a:t>slide</a:t>
            </a:r>
            <a:r>
              <a:rPr lang="sv-SE" sz="1754" dirty="0"/>
              <a:t> 17). Se vidare tankar och reflektioner i Handbok – fysisk planering för ett robust och förnyelsebart energisystem.</a:t>
            </a:r>
          </a:p>
          <a:p>
            <a:pPr marL="0" indent="0">
              <a:lnSpc>
                <a:spcPct val="100000"/>
              </a:lnSpc>
              <a:buNone/>
            </a:pPr>
            <a:endParaRPr lang="sv-SE" sz="1754" dirty="0"/>
          </a:p>
          <a:p>
            <a:pPr marL="0" indent="0">
              <a:lnSpc>
                <a:spcPct val="100000"/>
              </a:lnSpc>
              <a:buNone/>
            </a:pPr>
            <a:r>
              <a:rPr lang="sv-SE" sz="1754" dirty="0"/>
              <a:t>Vid frågor om materialet kontakta Länsstyrelsen i Gotlands län.</a:t>
            </a:r>
          </a:p>
          <a:p>
            <a:pPr marL="0" indent="0">
              <a:lnSpc>
                <a:spcPct val="100000"/>
              </a:lnSpc>
              <a:buNone/>
            </a:pPr>
            <a:endParaRPr lang="sv-SE" sz="1754" dirty="0"/>
          </a:p>
          <a:p>
            <a:pPr marL="0" indent="0">
              <a:lnSpc>
                <a:spcPct val="100000"/>
              </a:lnSpc>
              <a:buNone/>
            </a:pPr>
            <a:endParaRPr lang="sv-SE" sz="1403" dirty="0"/>
          </a:p>
          <a:p>
            <a:pPr marL="0" indent="0">
              <a:lnSpc>
                <a:spcPct val="100000"/>
              </a:lnSpc>
              <a:buNone/>
            </a:pPr>
            <a:endParaRPr lang="sv-SE" sz="1403" dirty="0"/>
          </a:p>
        </p:txBody>
      </p:sp>
    </p:spTree>
    <p:extLst>
      <p:ext uri="{BB962C8B-B14F-4D97-AF65-F5344CB8AC3E}">
        <p14:creationId xmlns:p14="http://schemas.microsoft.com/office/powerpoint/2010/main" val="976941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9FFF63-AACF-4B00-B435-BFE98E3B6018}"/>
              </a:ext>
            </a:extLst>
          </p:cNvPr>
          <p:cNvSpPr>
            <a:spLocks noGrp="1"/>
          </p:cNvSpPr>
          <p:nvPr>
            <p:ph type="title"/>
          </p:nvPr>
        </p:nvSpPr>
        <p:spPr/>
        <p:txBody>
          <a:bodyPr/>
          <a:lstStyle/>
          <a:p>
            <a:r>
              <a:rPr lang="sv-SE" dirty="0"/>
              <a:t>Förberedelser</a:t>
            </a:r>
          </a:p>
        </p:txBody>
      </p:sp>
      <p:sp>
        <p:nvSpPr>
          <p:cNvPr id="3" name="Platshållare för innehåll 2">
            <a:extLst>
              <a:ext uri="{FF2B5EF4-FFF2-40B4-BE49-F238E27FC236}">
                <a16:creationId xmlns:a16="http://schemas.microsoft.com/office/drawing/2014/main" id="{06096655-17B1-4C8D-965D-D37754F726D5}"/>
              </a:ext>
            </a:extLst>
          </p:cNvPr>
          <p:cNvSpPr>
            <a:spLocks noGrp="1"/>
          </p:cNvSpPr>
          <p:nvPr>
            <p:ph idx="1"/>
          </p:nvPr>
        </p:nvSpPr>
        <p:spPr/>
        <p:txBody>
          <a:bodyPr/>
          <a:lstStyle/>
          <a:p>
            <a:pPr marL="0" lvl="0" indent="0">
              <a:buNone/>
            </a:pPr>
            <a:r>
              <a:rPr lang="sv-SE" dirty="0"/>
              <a:t>a) Identifiering av aktörer/sakkunskaper som behöver närvara</a:t>
            </a:r>
          </a:p>
          <a:p>
            <a:pPr marL="0" lvl="0" indent="0">
              <a:buNone/>
            </a:pPr>
            <a:r>
              <a:rPr lang="sv-SE" dirty="0"/>
              <a:t>b) Inbjudan till relevanta deltagare</a:t>
            </a:r>
          </a:p>
          <a:p>
            <a:pPr marL="0" indent="0">
              <a:buNone/>
            </a:pPr>
            <a:r>
              <a:rPr lang="sv-SE" dirty="0"/>
              <a:t>c) Utskick av förberedande material för inläsning före workshop.</a:t>
            </a:r>
          </a:p>
          <a:p>
            <a:pPr marL="0" indent="0">
              <a:buNone/>
            </a:pPr>
            <a:r>
              <a:rPr lang="sv-SE" dirty="0"/>
              <a:t>d) Deltagare inventerar befintligt underlag inom eget sakområde som kan vara bra att känna till för området </a:t>
            </a:r>
          </a:p>
          <a:p>
            <a:pPr marL="0" indent="0">
              <a:buNone/>
            </a:pPr>
            <a:endParaRPr lang="sv-SE" dirty="0">
              <a:solidFill>
                <a:srgbClr val="FF0000"/>
              </a:solidFill>
            </a:endParaRPr>
          </a:p>
          <a:p>
            <a:endParaRPr lang="sv-SE" dirty="0"/>
          </a:p>
          <a:p>
            <a:pPr marL="0" indent="0">
              <a:buNone/>
            </a:pPr>
            <a:r>
              <a:rPr lang="sv-SE" dirty="0"/>
              <a:t>	</a:t>
            </a:r>
          </a:p>
        </p:txBody>
      </p:sp>
      <p:sp>
        <p:nvSpPr>
          <p:cNvPr id="4" name="Platshållare för datum 3">
            <a:extLst>
              <a:ext uri="{FF2B5EF4-FFF2-40B4-BE49-F238E27FC236}">
                <a16:creationId xmlns:a16="http://schemas.microsoft.com/office/drawing/2014/main" id="{B236CE85-41B8-43AA-8CB6-98629BD155E4}"/>
              </a:ext>
            </a:extLst>
          </p:cNvPr>
          <p:cNvSpPr>
            <a:spLocks noGrp="1"/>
          </p:cNvSpPr>
          <p:nvPr>
            <p:ph type="dt" sz="half" idx="10"/>
          </p:nvPr>
        </p:nvSpPr>
        <p:spPr/>
        <p:txBody>
          <a:bodyPr/>
          <a:lstStyle/>
          <a:p>
            <a:fld id="{0944D6FA-234A-42BF-B1D8-46BEA53E646C}" type="datetime1">
              <a:rPr lang="sv-SE" smtClean="0"/>
              <a:t>2020-12-16</a:t>
            </a:fld>
            <a:endParaRPr lang="sv-SE"/>
          </a:p>
        </p:txBody>
      </p:sp>
      <p:sp>
        <p:nvSpPr>
          <p:cNvPr id="5" name="Platshållare för sidfot 4">
            <a:extLst>
              <a:ext uri="{FF2B5EF4-FFF2-40B4-BE49-F238E27FC236}">
                <a16:creationId xmlns:a16="http://schemas.microsoft.com/office/drawing/2014/main" id="{F50E79AF-EF2E-47AE-A184-A037184F2106}"/>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229306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FAE12D-A555-4B6A-BF7D-D5CD36A2953E}"/>
              </a:ext>
            </a:extLst>
          </p:cNvPr>
          <p:cNvSpPr>
            <a:spLocks noGrp="1"/>
          </p:cNvSpPr>
          <p:nvPr>
            <p:ph type="title"/>
          </p:nvPr>
        </p:nvSpPr>
        <p:spPr>
          <a:xfrm>
            <a:off x="934104" y="920618"/>
            <a:ext cx="8868630" cy="982165"/>
          </a:xfrm>
        </p:spPr>
        <p:txBody>
          <a:bodyPr/>
          <a:lstStyle/>
          <a:p>
            <a:r>
              <a:rPr lang="sv-SE" dirty="0"/>
              <a:t>Agenda</a:t>
            </a:r>
          </a:p>
        </p:txBody>
      </p:sp>
      <p:sp>
        <p:nvSpPr>
          <p:cNvPr id="3" name="Platshållare för innehåll 2">
            <a:extLst>
              <a:ext uri="{FF2B5EF4-FFF2-40B4-BE49-F238E27FC236}">
                <a16:creationId xmlns:a16="http://schemas.microsoft.com/office/drawing/2014/main" id="{1CCCAB83-DC33-447E-B9DE-5A1ABEEFD139}"/>
              </a:ext>
            </a:extLst>
          </p:cNvPr>
          <p:cNvSpPr>
            <a:spLocks noGrp="1"/>
          </p:cNvSpPr>
          <p:nvPr>
            <p:ph idx="1"/>
          </p:nvPr>
        </p:nvSpPr>
        <p:spPr>
          <a:xfrm>
            <a:off x="934104" y="1962305"/>
            <a:ext cx="9124296" cy="5031162"/>
          </a:xfrm>
        </p:spPr>
        <p:txBody>
          <a:bodyPr/>
          <a:lstStyle/>
          <a:p>
            <a:pPr>
              <a:spcAft>
                <a:spcPts val="600"/>
              </a:spcAft>
              <a:buFont typeface="Courier New" panose="02070309020205020404" pitchFamily="49" charset="0"/>
              <a:buChar char="o"/>
            </a:pPr>
            <a:r>
              <a:rPr lang="sv-SE" sz="2000" dirty="0"/>
              <a:t>Syfte med dagen, robusthet enligt PBL (</a:t>
            </a:r>
            <a:r>
              <a:rPr lang="sv-SE" sz="2000" dirty="0" err="1"/>
              <a:t>slide</a:t>
            </a:r>
            <a:r>
              <a:rPr lang="sv-SE" sz="2000" dirty="0"/>
              <a:t> 5 och 6)</a:t>
            </a:r>
          </a:p>
          <a:p>
            <a:pPr>
              <a:spcAft>
                <a:spcPts val="600"/>
              </a:spcAft>
              <a:buFont typeface="Courier New" panose="02070309020205020404" pitchFamily="49" charset="0"/>
              <a:buChar char="o"/>
            </a:pPr>
            <a:r>
              <a:rPr lang="sv-SE" sz="2000" dirty="0"/>
              <a:t>Presentation av kontinuitetshantering (</a:t>
            </a:r>
            <a:r>
              <a:rPr lang="sv-SE" sz="2000" dirty="0" err="1"/>
              <a:t>slide</a:t>
            </a:r>
            <a:r>
              <a:rPr lang="sv-SE" sz="2000" dirty="0"/>
              <a:t> 7)</a:t>
            </a:r>
          </a:p>
          <a:p>
            <a:pPr>
              <a:spcAft>
                <a:spcPts val="600"/>
              </a:spcAft>
              <a:buFont typeface="Courier New" panose="02070309020205020404" pitchFamily="49" charset="0"/>
              <a:buChar char="o"/>
            </a:pPr>
            <a:r>
              <a:rPr lang="sv-SE" sz="2000" dirty="0"/>
              <a:t>Presentation av det aktuella planområdet (</a:t>
            </a:r>
            <a:r>
              <a:rPr lang="sv-SE" sz="2000" dirty="0" err="1"/>
              <a:t>slide</a:t>
            </a:r>
            <a:r>
              <a:rPr lang="sv-SE" sz="2000" dirty="0"/>
              <a:t> 8)</a:t>
            </a:r>
          </a:p>
          <a:p>
            <a:pPr>
              <a:spcAft>
                <a:spcPts val="600"/>
              </a:spcAft>
              <a:buFont typeface="Courier New" panose="02070309020205020404" pitchFamily="49" charset="0"/>
              <a:buChar char="o"/>
            </a:pPr>
            <a:r>
              <a:rPr lang="sv-SE" sz="2000" dirty="0"/>
              <a:t>Metod för dagens workshop (</a:t>
            </a:r>
            <a:r>
              <a:rPr lang="sv-SE" sz="2000" dirty="0" err="1"/>
              <a:t>slide</a:t>
            </a:r>
            <a:r>
              <a:rPr lang="sv-SE" sz="2000" dirty="0"/>
              <a:t> 9)</a:t>
            </a:r>
          </a:p>
          <a:p>
            <a:pPr>
              <a:spcAft>
                <a:spcPts val="600"/>
              </a:spcAft>
              <a:buFont typeface="Courier New" panose="02070309020205020404" pitchFamily="49" charset="0"/>
              <a:buChar char="o"/>
            </a:pPr>
            <a:r>
              <a:rPr lang="sv-SE" sz="2000" dirty="0"/>
              <a:t>Pass 1: Kontinuitetshantering - Konsekvensanalys och riskbedömning (</a:t>
            </a:r>
            <a:r>
              <a:rPr lang="sv-SE" sz="2000" dirty="0" err="1"/>
              <a:t>slide</a:t>
            </a:r>
            <a:r>
              <a:rPr lang="sv-SE" sz="2000" dirty="0"/>
              <a:t> 10-12)</a:t>
            </a:r>
          </a:p>
          <a:p>
            <a:pPr>
              <a:spcAft>
                <a:spcPts val="600"/>
              </a:spcAft>
              <a:buFont typeface="Courier New" panose="02070309020205020404" pitchFamily="49" charset="0"/>
              <a:buChar char="o"/>
            </a:pPr>
            <a:r>
              <a:rPr lang="sv-SE" sz="2000" dirty="0"/>
              <a:t>Pass 2: Kontinuitetshantering - Åtgärder och lösningar (</a:t>
            </a:r>
            <a:r>
              <a:rPr lang="sv-SE" sz="2000" dirty="0" err="1"/>
              <a:t>slide</a:t>
            </a:r>
            <a:r>
              <a:rPr lang="sv-SE" sz="2000" dirty="0"/>
              <a:t> 13-15)</a:t>
            </a:r>
          </a:p>
          <a:p>
            <a:pPr>
              <a:spcAft>
                <a:spcPts val="600"/>
              </a:spcAft>
              <a:buFont typeface="Courier New" panose="02070309020205020404" pitchFamily="49" charset="0"/>
              <a:buChar char="o"/>
            </a:pPr>
            <a:r>
              <a:rPr lang="sv-SE" sz="2000" dirty="0"/>
              <a:t>Reflektioner från dagen (</a:t>
            </a:r>
            <a:r>
              <a:rPr lang="sv-SE" sz="2000" dirty="0" err="1"/>
              <a:t>slide</a:t>
            </a:r>
            <a:r>
              <a:rPr lang="sv-SE" sz="2000" dirty="0"/>
              <a:t> 16)</a:t>
            </a:r>
          </a:p>
        </p:txBody>
      </p:sp>
      <p:sp>
        <p:nvSpPr>
          <p:cNvPr id="4" name="Platshållare för datum 3">
            <a:extLst>
              <a:ext uri="{FF2B5EF4-FFF2-40B4-BE49-F238E27FC236}">
                <a16:creationId xmlns:a16="http://schemas.microsoft.com/office/drawing/2014/main" id="{C0A81537-621A-4FC3-8BD1-59102C49F0AB}"/>
              </a:ext>
            </a:extLst>
          </p:cNvPr>
          <p:cNvSpPr>
            <a:spLocks noGrp="1"/>
          </p:cNvSpPr>
          <p:nvPr>
            <p:ph type="dt" sz="half" idx="10"/>
          </p:nvPr>
        </p:nvSpPr>
        <p:spPr/>
        <p:txBody>
          <a:bodyPr/>
          <a:lstStyle/>
          <a:p>
            <a:fld id="{D7B16CF7-AE2D-4D55-A098-87563B6F4C7A}" type="datetime1">
              <a:rPr lang="sv-SE" smtClean="0"/>
              <a:t>2020-12-16</a:t>
            </a:fld>
            <a:endParaRPr lang="sv-SE"/>
          </a:p>
        </p:txBody>
      </p:sp>
      <p:sp>
        <p:nvSpPr>
          <p:cNvPr id="5" name="Platshållare för sidfot 4">
            <a:extLst>
              <a:ext uri="{FF2B5EF4-FFF2-40B4-BE49-F238E27FC236}">
                <a16:creationId xmlns:a16="http://schemas.microsoft.com/office/drawing/2014/main" id="{B34861DE-37E8-415F-98C9-8F180B57E91F}"/>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363779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10D74B-116E-4E57-8895-BC56EBA68C3B}"/>
              </a:ext>
            </a:extLst>
          </p:cNvPr>
          <p:cNvSpPr>
            <a:spLocks noGrp="1"/>
          </p:cNvSpPr>
          <p:nvPr>
            <p:ph type="title"/>
          </p:nvPr>
        </p:nvSpPr>
        <p:spPr>
          <a:xfrm>
            <a:off x="944620" y="1211194"/>
            <a:ext cx="8868630" cy="666626"/>
          </a:xfrm>
        </p:spPr>
        <p:txBody>
          <a:bodyPr/>
          <a:lstStyle/>
          <a:p>
            <a:r>
              <a:rPr lang="sv-SE" dirty="0"/>
              <a:t>Syfte med dagen</a:t>
            </a:r>
          </a:p>
        </p:txBody>
      </p:sp>
      <p:sp>
        <p:nvSpPr>
          <p:cNvPr id="3" name="Platshållare för datum 2">
            <a:extLst>
              <a:ext uri="{FF2B5EF4-FFF2-40B4-BE49-F238E27FC236}">
                <a16:creationId xmlns:a16="http://schemas.microsoft.com/office/drawing/2014/main" id="{CB7E28B9-473C-4B50-9507-A2B4733A67C9}"/>
              </a:ext>
            </a:extLst>
          </p:cNvPr>
          <p:cNvSpPr>
            <a:spLocks noGrp="1"/>
          </p:cNvSpPr>
          <p:nvPr>
            <p:ph type="dt" sz="half" idx="10"/>
          </p:nvPr>
        </p:nvSpPr>
        <p:spPr/>
        <p: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fld id="{76C8FFA8-1147-46C6-9FB8-2C045988E48D}" type="datetime1">
              <a:rPr kumimoji="0" lang="sv-SE" sz="1000" b="0" i="0" u="none" strike="noStrike" kern="1200" cap="none" spc="0" normalizeH="0" baseline="0" noProof="0" smtClean="0">
                <a:ln>
                  <a:noFill/>
                </a:ln>
                <a:solidFill>
                  <a:srgbClr val="2F3030"/>
                </a:solidFill>
                <a:effectLst/>
                <a:uLnTx/>
                <a:uFillTx/>
                <a:latin typeface="Calibri"/>
                <a:ea typeface="+mn-ea"/>
                <a:cs typeface="+mn-cs"/>
              </a:rPr>
              <a:pPr marL="0" marR="0" lvl="0" indent="0" algn="l" defTabSz="1043056" rtl="0" eaLnBrk="1" fontAlgn="auto" latinLnBrk="0" hangingPunct="1">
                <a:lnSpc>
                  <a:spcPct val="100000"/>
                </a:lnSpc>
                <a:spcBef>
                  <a:spcPts val="0"/>
                </a:spcBef>
                <a:spcAft>
                  <a:spcPts val="0"/>
                </a:spcAft>
                <a:buClrTx/>
                <a:buSzTx/>
                <a:buFontTx/>
                <a:buNone/>
                <a:tabLst/>
                <a:defRPr/>
              </a:pPr>
              <a:t>2020-12-16</a:t>
            </a:fld>
            <a:endParaRPr kumimoji="0" lang="nn-NO" sz="1000" b="0" i="0" u="none" strike="noStrike" kern="1200" cap="none" spc="0" normalizeH="0" baseline="0" noProof="0">
              <a:ln>
                <a:noFill/>
              </a:ln>
              <a:solidFill>
                <a:srgbClr val="2F3030"/>
              </a:solidFill>
              <a:effectLst/>
              <a:uLnTx/>
              <a:uFillTx/>
              <a:latin typeface="Calibri"/>
              <a:ea typeface="+mn-ea"/>
              <a:cs typeface="+mn-cs"/>
            </a:endParaRPr>
          </a:p>
        </p:txBody>
      </p:sp>
      <p:sp>
        <p:nvSpPr>
          <p:cNvPr id="4" name="Platshållare för sidfot 3">
            <a:extLst>
              <a:ext uri="{FF2B5EF4-FFF2-40B4-BE49-F238E27FC236}">
                <a16:creationId xmlns:a16="http://schemas.microsoft.com/office/drawing/2014/main" id="{A20ACC66-94C5-4FA6-BEC6-86B9E4211CE9}"/>
              </a:ext>
            </a:extLst>
          </p:cNvPr>
          <p:cNvSpPr>
            <a:spLocks noGrp="1"/>
          </p:cNvSpPr>
          <p:nvPr>
            <p:ph type="ftr" sz="quarter" idx="11"/>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nn-NO" sz="1000" b="0" i="0" u="none" strike="noStrike" kern="1200" cap="none" spc="0" normalizeH="0" baseline="0" noProof="0">
                <a:ln>
                  <a:noFill/>
                </a:ln>
                <a:solidFill>
                  <a:srgbClr val="2F3030"/>
                </a:solidFill>
                <a:effectLst/>
                <a:uLnTx/>
                <a:uFillTx/>
                <a:latin typeface="Calibri"/>
                <a:ea typeface="+mn-ea"/>
                <a:cs typeface="+mn-cs"/>
              </a:rPr>
              <a:t>Författare</a:t>
            </a:r>
          </a:p>
        </p:txBody>
      </p:sp>
      <p:sp>
        <p:nvSpPr>
          <p:cNvPr id="5" name="textruta 4">
            <a:extLst>
              <a:ext uri="{FF2B5EF4-FFF2-40B4-BE49-F238E27FC236}">
                <a16:creationId xmlns:a16="http://schemas.microsoft.com/office/drawing/2014/main" id="{AFF9E4B3-1C1E-486E-924A-1342B9F2A904}"/>
              </a:ext>
            </a:extLst>
          </p:cNvPr>
          <p:cNvSpPr txBox="1"/>
          <p:nvPr/>
        </p:nvSpPr>
        <p:spPr>
          <a:xfrm>
            <a:off x="944620" y="2154622"/>
            <a:ext cx="9186932" cy="3610747"/>
          </a:xfrm>
          <a:prstGeom prst="rect">
            <a:avLst/>
          </a:prstGeom>
          <a:noFill/>
        </p:spPr>
        <p:txBody>
          <a:bodyPr wrap="square" lIns="0" tIns="0" rIns="0" bIns="0" rtlCol="0">
            <a:noAutofit/>
          </a:bodyPr>
          <a:lstStyle/>
          <a:p>
            <a:pPr marL="342900" indent="-342900">
              <a:spcAft>
                <a:spcPts val="600"/>
              </a:spcAft>
              <a:buFont typeface="Courier New" panose="02070309020205020404" pitchFamily="49" charset="0"/>
              <a:buChar char="o"/>
              <a:defRPr/>
            </a:pPr>
            <a:r>
              <a:rPr lang="sv-SE" sz="2200" dirty="0">
                <a:solidFill>
                  <a:prstClr val="black"/>
                </a:solidFill>
              </a:rPr>
              <a:t>Ta inspiration från metoden för kontinuitetshantering för att bidra till stärkt integreringen av ett robust och förnybart energisystem inom fysisk planering Metoden berör flera aspekter av robusthet men i denna workshop har vi fokus på energi.</a:t>
            </a:r>
          </a:p>
          <a:p>
            <a:pPr marL="342900" marR="0" lvl="0" indent="-342900" algn="l" defTabSz="1043056"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kumimoji="0" lang="sv-SE" sz="2200" b="0" i="0" u="none" strike="noStrike" kern="1200" cap="none" spc="0" normalizeH="0" baseline="0" noProof="0" dirty="0">
                <a:ln>
                  <a:noFill/>
                </a:ln>
                <a:solidFill>
                  <a:prstClr val="black"/>
                </a:solidFill>
                <a:effectLst/>
                <a:uLnTx/>
                <a:uFillTx/>
                <a:latin typeface="Calibri"/>
                <a:ea typeface="+mn-ea"/>
                <a:cs typeface="+mn-cs"/>
              </a:rPr>
              <a:t>Fokus robusthet </a:t>
            </a:r>
            <a:r>
              <a:rPr lang="sv-SE" sz="2200" dirty="0">
                <a:solidFill>
                  <a:prstClr val="black"/>
                </a:solidFill>
                <a:latin typeface="Calibri"/>
              </a:rPr>
              <a:t>genom </a:t>
            </a:r>
            <a:r>
              <a:rPr kumimoji="0" lang="sv-SE" sz="2200" b="0" i="0" u="none" strike="noStrike" kern="1200" cap="none" spc="0" normalizeH="0" baseline="0" noProof="0" dirty="0">
                <a:ln>
                  <a:noFill/>
                </a:ln>
                <a:solidFill>
                  <a:prstClr val="black"/>
                </a:solidFill>
                <a:effectLst/>
                <a:uLnTx/>
                <a:uFillTx/>
                <a:latin typeface="Calibri"/>
                <a:ea typeface="+mn-ea"/>
                <a:cs typeface="+mn-cs"/>
              </a:rPr>
              <a:t>produktion, distribution och lagring av energi inom </a:t>
            </a:r>
            <a:r>
              <a:rPr lang="sv-SE" sz="2200" dirty="0">
                <a:latin typeface="Calibri"/>
              </a:rPr>
              <a:t>planområde X (detaljplan/fördjupad översiktsplan)</a:t>
            </a:r>
          </a:p>
        </p:txBody>
      </p:sp>
    </p:spTree>
    <p:extLst>
      <p:ext uri="{BB962C8B-B14F-4D97-AF65-F5344CB8AC3E}">
        <p14:creationId xmlns:p14="http://schemas.microsoft.com/office/powerpoint/2010/main" val="3081689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 4"/>
          <p:cNvSpPr/>
          <p:nvPr/>
        </p:nvSpPr>
        <p:spPr>
          <a:xfrm>
            <a:off x="3225811" y="1053729"/>
            <a:ext cx="1941394" cy="695071"/>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2020"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a:noFill/>
                </a:ln>
                <a:solidFill>
                  <a:prstClr val="black"/>
                </a:solidFill>
                <a:effectLst/>
                <a:uLnTx/>
                <a:uFillTx/>
                <a:latin typeface="Arial"/>
                <a:ea typeface="+mn-ea"/>
                <a:cs typeface="+mn-cs"/>
              </a:rPr>
              <a:t>Samhällsviktig verksamhet</a:t>
            </a:r>
          </a:p>
          <a:p>
            <a:pPr marL="0" marR="0" lvl="0" indent="0" algn="ctr" defTabSz="802020"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a:noFill/>
                </a:ln>
                <a:solidFill>
                  <a:prstClr val="black"/>
                </a:solidFill>
                <a:effectLst/>
                <a:uLnTx/>
                <a:uFillTx/>
                <a:latin typeface="Arial"/>
                <a:ea typeface="+mn-ea"/>
                <a:cs typeface="+mn-cs"/>
              </a:rPr>
              <a:t>Kontinuitetshantering</a:t>
            </a:r>
          </a:p>
        </p:txBody>
      </p:sp>
      <p:sp>
        <p:nvSpPr>
          <p:cNvPr id="7" name="Rektangel med rundade hörn 6"/>
          <p:cNvSpPr/>
          <p:nvPr/>
        </p:nvSpPr>
        <p:spPr>
          <a:xfrm>
            <a:off x="5656044" y="3045557"/>
            <a:ext cx="2841390" cy="1340495"/>
          </a:xfrm>
          <a:prstGeom prst="roundRect">
            <a:avLst/>
          </a:prstGeom>
          <a:noFill/>
          <a:ln w="571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2020" rtl="0" eaLnBrk="1" fontAlgn="auto" latinLnBrk="0" hangingPunct="1">
              <a:lnSpc>
                <a:spcPct val="100000"/>
              </a:lnSpc>
              <a:spcBef>
                <a:spcPts val="0"/>
              </a:spcBef>
              <a:spcAft>
                <a:spcPts val="0"/>
              </a:spcAft>
              <a:buClrTx/>
              <a:buSzTx/>
              <a:buFontTx/>
              <a:buNone/>
              <a:tabLst/>
              <a:defRPr/>
            </a:pPr>
            <a:endParaRPr kumimoji="0" lang="sv-SE" sz="1579" b="0" i="0" u="none" strike="noStrike" kern="1200" cap="none" spc="0" normalizeH="0" baseline="0" noProof="0">
              <a:ln>
                <a:noFill/>
              </a:ln>
              <a:solidFill>
                <a:prstClr val="black"/>
              </a:solidFill>
              <a:effectLst/>
              <a:uLnTx/>
              <a:uFillTx/>
              <a:latin typeface="Arial"/>
              <a:ea typeface="+mn-ea"/>
              <a:cs typeface="+mn-cs"/>
            </a:endParaRPr>
          </a:p>
        </p:txBody>
      </p:sp>
      <p:sp>
        <p:nvSpPr>
          <p:cNvPr id="8" name="textruta 7"/>
          <p:cNvSpPr txBox="1"/>
          <p:nvPr/>
        </p:nvSpPr>
        <p:spPr>
          <a:xfrm>
            <a:off x="5948329" y="3523352"/>
            <a:ext cx="2299081" cy="335348"/>
          </a:xfrm>
          <a:prstGeom prst="rect">
            <a:avLst/>
          </a:prstGeom>
          <a:noFill/>
        </p:spPr>
        <p:txBody>
          <a:bodyPr wrap="square" rtlCol="0">
            <a:spAutoFit/>
          </a:bodyPr>
          <a:lstStyle/>
          <a:p>
            <a:pPr marL="0" marR="0" lvl="0" indent="0" algn="l" defTabSz="802020" rtl="0" eaLnBrk="1" fontAlgn="auto" latinLnBrk="0" hangingPunct="1">
              <a:lnSpc>
                <a:spcPct val="100000"/>
              </a:lnSpc>
              <a:spcBef>
                <a:spcPts val="0"/>
              </a:spcBef>
              <a:spcAft>
                <a:spcPts val="0"/>
              </a:spcAft>
              <a:buClrTx/>
              <a:buSzTx/>
              <a:buFontTx/>
              <a:buNone/>
              <a:tabLst/>
              <a:defRPr/>
            </a:pPr>
            <a:r>
              <a:rPr kumimoji="0" lang="sv-SE" sz="1579" b="0" i="0" u="none" strike="noStrike" kern="1200" cap="none" spc="0" normalizeH="0" baseline="0" noProof="0" dirty="0">
                <a:ln>
                  <a:noFill/>
                </a:ln>
                <a:solidFill>
                  <a:prstClr val="black"/>
                </a:solidFill>
                <a:effectLst/>
                <a:uLnTx/>
                <a:uFillTx/>
                <a:latin typeface="Arial"/>
                <a:ea typeface="+mn-ea"/>
                <a:cs typeface="+mn-cs"/>
              </a:rPr>
              <a:t>Kommunens energiplan</a:t>
            </a:r>
          </a:p>
        </p:txBody>
      </p:sp>
      <p:cxnSp>
        <p:nvCxnSpPr>
          <p:cNvPr id="11" name="Rak pilkoppling 10"/>
          <p:cNvCxnSpPr/>
          <p:nvPr/>
        </p:nvCxnSpPr>
        <p:spPr>
          <a:xfrm>
            <a:off x="4334647" y="1852537"/>
            <a:ext cx="1321397" cy="10698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Rak pilkoppling 11"/>
          <p:cNvCxnSpPr/>
          <p:nvPr/>
        </p:nvCxnSpPr>
        <p:spPr>
          <a:xfrm>
            <a:off x="3051438" y="2178531"/>
            <a:ext cx="2325815" cy="10769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Rak pilkoppling 12"/>
          <p:cNvCxnSpPr/>
          <p:nvPr/>
        </p:nvCxnSpPr>
        <p:spPr>
          <a:xfrm>
            <a:off x="2406015" y="3045556"/>
            <a:ext cx="2971237" cy="4467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Rak pilkoppling 13"/>
          <p:cNvCxnSpPr/>
          <p:nvPr/>
        </p:nvCxnSpPr>
        <p:spPr>
          <a:xfrm>
            <a:off x="6030315" y="1869186"/>
            <a:ext cx="580151" cy="10019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Högerpil 19"/>
          <p:cNvSpPr/>
          <p:nvPr/>
        </p:nvSpPr>
        <p:spPr>
          <a:xfrm rot="9171823">
            <a:off x="4308244" y="4604703"/>
            <a:ext cx="992685" cy="140538"/>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2020" rtl="0" eaLnBrk="1" fontAlgn="auto" latinLnBrk="0" hangingPunct="1">
              <a:lnSpc>
                <a:spcPct val="100000"/>
              </a:lnSpc>
              <a:spcBef>
                <a:spcPts val="0"/>
              </a:spcBef>
              <a:spcAft>
                <a:spcPts val="0"/>
              </a:spcAft>
              <a:buClrTx/>
              <a:buSzTx/>
              <a:buFontTx/>
              <a:buNone/>
              <a:tabLst/>
              <a:defRPr/>
            </a:pPr>
            <a:endParaRPr kumimoji="0" lang="sv-SE" sz="1579" b="0" i="0" u="none" strike="noStrike" kern="1200" cap="none" spc="0" normalizeH="0" baseline="0" noProof="0">
              <a:ln>
                <a:noFill/>
              </a:ln>
              <a:solidFill>
                <a:prstClr val="white"/>
              </a:solidFill>
              <a:effectLst/>
              <a:uLnTx/>
              <a:uFillTx/>
              <a:latin typeface="Arial"/>
              <a:ea typeface="+mn-ea"/>
              <a:cs typeface="+mn-cs"/>
            </a:endParaRPr>
          </a:p>
        </p:txBody>
      </p:sp>
      <p:sp>
        <p:nvSpPr>
          <p:cNvPr id="21" name="Ellips 20"/>
          <p:cNvSpPr/>
          <p:nvPr/>
        </p:nvSpPr>
        <p:spPr>
          <a:xfrm>
            <a:off x="2092852" y="4706755"/>
            <a:ext cx="2169232" cy="1400327"/>
          </a:xfrm>
          <a:prstGeom prst="ellipse">
            <a:avLst/>
          </a:prstGeom>
          <a:noFill/>
          <a:ln w="38100">
            <a:solidFill>
              <a:srgbClr val="822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2020" rtl="0" eaLnBrk="1" fontAlgn="auto" latinLnBrk="0" hangingPunct="1">
              <a:lnSpc>
                <a:spcPct val="100000"/>
              </a:lnSpc>
              <a:spcBef>
                <a:spcPts val="0"/>
              </a:spcBef>
              <a:spcAft>
                <a:spcPts val="0"/>
              </a:spcAft>
              <a:buClrTx/>
              <a:buSzTx/>
              <a:buFontTx/>
              <a:buNone/>
              <a:tabLst/>
              <a:defRPr/>
            </a:pPr>
            <a:r>
              <a:rPr kumimoji="0" lang="sv-SE" sz="1579" b="0" i="0" u="none" strike="noStrike" kern="1200" cap="none" spc="0" normalizeH="0" baseline="0" noProof="0" dirty="0">
                <a:ln>
                  <a:noFill/>
                </a:ln>
                <a:solidFill>
                  <a:prstClr val="black"/>
                </a:solidFill>
                <a:effectLst/>
                <a:uLnTx/>
                <a:uFillTx/>
                <a:latin typeface="Arial"/>
                <a:ea typeface="+mn-ea"/>
                <a:cs typeface="+mn-cs"/>
              </a:rPr>
              <a:t>Robusthet i </a:t>
            </a:r>
          </a:p>
          <a:p>
            <a:pPr marL="0" marR="0" lvl="0" indent="0" algn="ctr" defTabSz="802020" rtl="0" eaLnBrk="1" fontAlgn="auto" latinLnBrk="0" hangingPunct="1">
              <a:lnSpc>
                <a:spcPct val="100000"/>
              </a:lnSpc>
              <a:spcBef>
                <a:spcPts val="0"/>
              </a:spcBef>
              <a:spcAft>
                <a:spcPts val="0"/>
              </a:spcAft>
              <a:buClrTx/>
              <a:buSzTx/>
              <a:buFontTx/>
              <a:buNone/>
              <a:tabLst/>
              <a:defRPr/>
            </a:pPr>
            <a:r>
              <a:rPr kumimoji="0" lang="sv-SE" sz="1579" b="0" i="0" u="none" strike="noStrike" kern="1200" cap="none" spc="0" normalizeH="0" baseline="0" noProof="0" dirty="0">
                <a:ln>
                  <a:noFill/>
                </a:ln>
                <a:solidFill>
                  <a:prstClr val="black"/>
                </a:solidFill>
                <a:effectLst/>
                <a:uLnTx/>
                <a:uFillTx/>
                <a:latin typeface="Arial"/>
                <a:ea typeface="+mn-ea"/>
                <a:cs typeface="+mn-cs"/>
              </a:rPr>
              <a:t>PBL</a:t>
            </a:r>
          </a:p>
          <a:p>
            <a:pPr marL="0" marR="0" lvl="0" indent="0" algn="ctr" defTabSz="802020" rtl="0" eaLnBrk="1" fontAlgn="auto" latinLnBrk="0" hangingPunct="1">
              <a:lnSpc>
                <a:spcPct val="100000"/>
              </a:lnSpc>
              <a:spcBef>
                <a:spcPts val="0"/>
              </a:spcBef>
              <a:spcAft>
                <a:spcPts val="0"/>
              </a:spcAft>
              <a:buClrTx/>
              <a:buSzTx/>
              <a:buFontTx/>
              <a:buNone/>
              <a:tabLst/>
              <a:defRPr/>
            </a:pPr>
            <a:r>
              <a:rPr kumimoji="0" lang="sv-SE" sz="1579" b="0" i="0" u="none" strike="noStrike" kern="1200" cap="none" spc="0" normalizeH="0" baseline="0" noProof="0" dirty="0">
                <a:ln>
                  <a:noFill/>
                </a:ln>
                <a:solidFill>
                  <a:prstClr val="black"/>
                </a:solidFill>
                <a:effectLst/>
                <a:uLnTx/>
                <a:uFillTx/>
                <a:latin typeface="Arial"/>
                <a:ea typeface="+mn-ea"/>
                <a:cs typeface="+mn-cs"/>
              </a:rPr>
              <a:t>Översiktsplan/Detaljplan</a:t>
            </a:r>
          </a:p>
        </p:txBody>
      </p:sp>
      <p:cxnSp>
        <p:nvCxnSpPr>
          <p:cNvPr id="23" name="Rak pilkoppling 22"/>
          <p:cNvCxnSpPr/>
          <p:nvPr/>
        </p:nvCxnSpPr>
        <p:spPr>
          <a:xfrm flipH="1">
            <a:off x="3536461" y="1941749"/>
            <a:ext cx="641603" cy="2589330"/>
          </a:xfrm>
          <a:prstGeom prst="straightConnector1">
            <a:avLst/>
          </a:prstGeom>
          <a:ln w="28575">
            <a:solidFill>
              <a:srgbClr val="822757"/>
            </a:solidFill>
            <a:prstDash val="lg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Rak pilkoppling 23"/>
          <p:cNvCxnSpPr/>
          <p:nvPr/>
        </p:nvCxnSpPr>
        <p:spPr>
          <a:xfrm>
            <a:off x="1752003" y="3435960"/>
            <a:ext cx="820335" cy="1270796"/>
          </a:xfrm>
          <a:prstGeom prst="straightConnector1">
            <a:avLst/>
          </a:prstGeom>
          <a:ln w="28575">
            <a:solidFill>
              <a:srgbClr val="822757"/>
            </a:solidFill>
            <a:prstDash val="lg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Rak pilkoppling 24"/>
          <p:cNvCxnSpPr/>
          <p:nvPr/>
        </p:nvCxnSpPr>
        <p:spPr>
          <a:xfrm>
            <a:off x="2604608" y="2228179"/>
            <a:ext cx="439578" cy="2302900"/>
          </a:xfrm>
          <a:prstGeom prst="straightConnector1">
            <a:avLst/>
          </a:prstGeom>
          <a:ln w="28575">
            <a:solidFill>
              <a:srgbClr val="822757"/>
            </a:solidFill>
            <a:prstDash val="lg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Rak pilkoppling 25"/>
          <p:cNvCxnSpPr/>
          <p:nvPr/>
        </p:nvCxnSpPr>
        <p:spPr>
          <a:xfrm flipH="1">
            <a:off x="4067311" y="1909938"/>
            <a:ext cx="1836976" cy="2621141"/>
          </a:xfrm>
          <a:prstGeom prst="straightConnector1">
            <a:avLst/>
          </a:prstGeom>
          <a:ln w="28575">
            <a:solidFill>
              <a:srgbClr val="822757"/>
            </a:solidFill>
            <a:prstDash val="lg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 name="Ellips 5"/>
          <p:cNvSpPr/>
          <p:nvPr/>
        </p:nvSpPr>
        <p:spPr>
          <a:xfrm>
            <a:off x="7958945" y="1391802"/>
            <a:ext cx="2169233" cy="1168636"/>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2020" rtl="0" eaLnBrk="1" fontAlgn="auto" latinLnBrk="0" hangingPunct="1">
              <a:lnSpc>
                <a:spcPct val="100000"/>
              </a:lnSpc>
              <a:spcBef>
                <a:spcPts val="0"/>
              </a:spcBef>
              <a:spcAft>
                <a:spcPts val="0"/>
              </a:spcAft>
              <a:buClrTx/>
              <a:buSzTx/>
              <a:buFontTx/>
              <a:buNone/>
              <a:tabLst/>
              <a:defRPr/>
            </a:pPr>
            <a:endParaRPr kumimoji="0" lang="sv-SE" sz="1579" b="0" i="0" u="none" strike="noStrike" kern="1200" cap="none" spc="0" normalizeH="0" baseline="0" noProof="0">
              <a:ln>
                <a:noFill/>
              </a:ln>
              <a:solidFill>
                <a:prstClr val="white"/>
              </a:solidFill>
              <a:effectLst/>
              <a:uLnTx/>
              <a:uFillTx/>
              <a:latin typeface="Arial"/>
              <a:ea typeface="+mn-ea"/>
              <a:cs typeface="+mn-cs"/>
            </a:endParaRPr>
          </a:p>
        </p:txBody>
      </p:sp>
      <p:sp>
        <p:nvSpPr>
          <p:cNvPr id="9" name="textruta 8"/>
          <p:cNvSpPr txBox="1"/>
          <p:nvPr/>
        </p:nvSpPr>
        <p:spPr>
          <a:xfrm>
            <a:off x="8401956" y="1653214"/>
            <a:ext cx="1409239" cy="821379"/>
          </a:xfrm>
          <a:prstGeom prst="rect">
            <a:avLst/>
          </a:prstGeom>
          <a:noFill/>
        </p:spPr>
        <p:txBody>
          <a:bodyPr wrap="square" rtlCol="0">
            <a:spAutoFit/>
          </a:bodyPr>
          <a:lstStyle/>
          <a:p>
            <a:pPr marL="0" marR="0" lvl="0" indent="0" algn="ctr" defTabSz="802020" rtl="0" eaLnBrk="1" fontAlgn="auto" latinLnBrk="0" hangingPunct="1">
              <a:lnSpc>
                <a:spcPct val="100000"/>
              </a:lnSpc>
              <a:spcBef>
                <a:spcPts val="0"/>
              </a:spcBef>
              <a:spcAft>
                <a:spcPts val="0"/>
              </a:spcAft>
              <a:buClrTx/>
              <a:buSzTx/>
              <a:buFontTx/>
              <a:buNone/>
              <a:tabLst/>
              <a:defRPr/>
            </a:pPr>
            <a:r>
              <a:rPr kumimoji="0" lang="sv-SE" sz="1579" b="0" i="0" u="none" strike="noStrike" kern="1200" cap="none" spc="0" normalizeH="0" baseline="0" noProof="0" dirty="0">
                <a:ln>
                  <a:noFill/>
                </a:ln>
                <a:solidFill>
                  <a:prstClr val="black"/>
                </a:solidFill>
                <a:effectLst/>
                <a:uLnTx/>
                <a:uFillTx/>
                <a:latin typeface="Arial"/>
                <a:ea typeface="+mn-ea"/>
                <a:cs typeface="+mn-cs"/>
              </a:rPr>
              <a:t>Energibehov i kommunen i övrigt</a:t>
            </a:r>
          </a:p>
        </p:txBody>
      </p:sp>
      <p:sp>
        <p:nvSpPr>
          <p:cNvPr id="22" name="Ellips 21"/>
          <p:cNvSpPr/>
          <p:nvPr/>
        </p:nvSpPr>
        <p:spPr>
          <a:xfrm>
            <a:off x="7790907" y="4629003"/>
            <a:ext cx="2211243" cy="1353322"/>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2020" rtl="0" eaLnBrk="1" fontAlgn="auto" latinLnBrk="0" hangingPunct="1">
              <a:lnSpc>
                <a:spcPct val="100000"/>
              </a:lnSpc>
              <a:spcBef>
                <a:spcPts val="0"/>
              </a:spcBef>
              <a:spcAft>
                <a:spcPts val="0"/>
              </a:spcAft>
              <a:buClrTx/>
              <a:buSzTx/>
              <a:buFontTx/>
              <a:buNone/>
              <a:tabLst/>
              <a:defRPr/>
            </a:pPr>
            <a:endParaRPr kumimoji="0" lang="sv-SE" sz="1579" b="0" i="0" u="none" strike="noStrike" kern="1200" cap="none" spc="0" normalizeH="0" baseline="0" noProof="0">
              <a:ln>
                <a:noFill/>
              </a:ln>
              <a:solidFill>
                <a:prstClr val="white"/>
              </a:solidFill>
              <a:effectLst/>
              <a:uLnTx/>
              <a:uFillTx/>
              <a:latin typeface="Arial"/>
              <a:ea typeface="+mn-ea"/>
              <a:cs typeface="+mn-cs"/>
            </a:endParaRPr>
          </a:p>
        </p:txBody>
      </p:sp>
      <p:sp>
        <p:nvSpPr>
          <p:cNvPr id="27" name="textruta 26"/>
          <p:cNvSpPr txBox="1"/>
          <p:nvPr/>
        </p:nvSpPr>
        <p:spPr>
          <a:xfrm>
            <a:off x="7970403" y="5061097"/>
            <a:ext cx="1852250" cy="578363"/>
          </a:xfrm>
          <a:prstGeom prst="rect">
            <a:avLst/>
          </a:prstGeom>
          <a:noFill/>
        </p:spPr>
        <p:txBody>
          <a:bodyPr wrap="square" rtlCol="0">
            <a:spAutoFit/>
          </a:bodyPr>
          <a:lstStyle/>
          <a:p>
            <a:pPr marL="0" marR="0" lvl="0" indent="0" algn="ctr" defTabSz="802020" rtl="0" eaLnBrk="1" fontAlgn="auto" latinLnBrk="0" hangingPunct="1">
              <a:lnSpc>
                <a:spcPct val="100000"/>
              </a:lnSpc>
              <a:spcBef>
                <a:spcPts val="0"/>
              </a:spcBef>
              <a:spcAft>
                <a:spcPts val="0"/>
              </a:spcAft>
              <a:buClrTx/>
              <a:buSzTx/>
              <a:buFontTx/>
              <a:buNone/>
              <a:tabLst/>
              <a:defRPr/>
            </a:pPr>
            <a:r>
              <a:rPr kumimoji="0" lang="sv-SE" sz="1579" b="0" i="0" u="none" strike="noStrike" kern="1200" cap="none" spc="0" normalizeH="0" baseline="0" noProof="0" dirty="0">
                <a:ln>
                  <a:noFill/>
                </a:ln>
                <a:solidFill>
                  <a:prstClr val="black"/>
                </a:solidFill>
                <a:effectLst/>
                <a:uLnTx/>
                <a:uFillTx/>
                <a:latin typeface="Arial"/>
                <a:ea typeface="+mn-ea"/>
                <a:cs typeface="+mn-cs"/>
              </a:rPr>
              <a:t>Energiproduktion, småskalig m.m. </a:t>
            </a:r>
          </a:p>
        </p:txBody>
      </p:sp>
      <p:cxnSp>
        <p:nvCxnSpPr>
          <p:cNvPr id="28" name="Rak pilkoppling 27"/>
          <p:cNvCxnSpPr/>
          <p:nvPr/>
        </p:nvCxnSpPr>
        <p:spPr>
          <a:xfrm flipH="1">
            <a:off x="7958945" y="2560438"/>
            <a:ext cx="336079" cy="3106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Rak pilkoppling 28"/>
          <p:cNvCxnSpPr/>
          <p:nvPr/>
        </p:nvCxnSpPr>
        <p:spPr>
          <a:xfrm flipH="1" flipV="1">
            <a:off x="7614998" y="4531078"/>
            <a:ext cx="343949" cy="2293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Ellips 9"/>
          <p:cNvSpPr/>
          <p:nvPr/>
        </p:nvSpPr>
        <p:spPr>
          <a:xfrm>
            <a:off x="6893425" y="3809944"/>
            <a:ext cx="288727" cy="24253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2020" rtl="0" eaLnBrk="1" fontAlgn="auto" latinLnBrk="0" hangingPunct="1">
              <a:lnSpc>
                <a:spcPct val="100000"/>
              </a:lnSpc>
              <a:spcBef>
                <a:spcPts val="0"/>
              </a:spcBef>
              <a:spcAft>
                <a:spcPts val="0"/>
              </a:spcAft>
              <a:buClrTx/>
              <a:buSzTx/>
              <a:buFontTx/>
              <a:buNone/>
              <a:tabLst/>
              <a:defRPr/>
            </a:pPr>
            <a:r>
              <a:rPr kumimoji="0" lang="sv-SE" sz="1579" b="0" i="0" u="none" strike="noStrike" kern="1200" cap="none" spc="0" normalizeH="0" baseline="0" noProof="0" dirty="0">
                <a:ln>
                  <a:noFill/>
                </a:ln>
                <a:solidFill>
                  <a:prstClr val="black"/>
                </a:solidFill>
                <a:effectLst/>
                <a:uLnTx/>
                <a:uFillTx/>
                <a:latin typeface="Arial"/>
                <a:ea typeface="+mn-ea"/>
                <a:cs typeface="+mn-cs"/>
              </a:rPr>
              <a:t>1</a:t>
            </a:r>
          </a:p>
        </p:txBody>
      </p:sp>
      <p:sp>
        <p:nvSpPr>
          <p:cNvPr id="33" name="Ellips 32"/>
          <p:cNvSpPr/>
          <p:nvPr/>
        </p:nvSpPr>
        <p:spPr>
          <a:xfrm>
            <a:off x="2829696" y="913401"/>
            <a:ext cx="288727" cy="24253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2020" rtl="0" eaLnBrk="1" fontAlgn="auto" latinLnBrk="0" hangingPunct="1">
              <a:lnSpc>
                <a:spcPct val="100000"/>
              </a:lnSpc>
              <a:spcBef>
                <a:spcPts val="0"/>
              </a:spcBef>
              <a:spcAft>
                <a:spcPts val="0"/>
              </a:spcAft>
              <a:buClrTx/>
              <a:buSzTx/>
              <a:buFontTx/>
              <a:buNone/>
              <a:tabLst/>
              <a:defRPr/>
            </a:pPr>
            <a:r>
              <a:rPr kumimoji="0" lang="sv-SE" sz="1579" b="0" i="0" u="none" strike="noStrike" kern="1200" cap="none" spc="0" normalizeH="0" baseline="0" noProof="0" dirty="0">
                <a:ln>
                  <a:noFill/>
                </a:ln>
                <a:solidFill>
                  <a:prstClr val="black"/>
                </a:solidFill>
                <a:effectLst/>
                <a:uLnTx/>
                <a:uFillTx/>
                <a:latin typeface="Arial"/>
                <a:ea typeface="+mn-ea"/>
                <a:cs typeface="+mn-cs"/>
              </a:rPr>
              <a:t>2</a:t>
            </a:r>
          </a:p>
        </p:txBody>
      </p:sp>
      <p:sp>
        <p:nvSpPr>
          <p:cNvPr id="34" name="Ellips 33"/>
          <p:cNvSpPr/>
          <p:nvPr/>
        </p:nvSpPr>
        <p:spPr>
          <a:xfrm>
            <a:off x="2366896" y="5131240"/>
            <a:ext cx="288727" cy="24253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2020" rtl="0" eaLnBrk="1" fontAlgn="auto" latinLnBrk="0" hangingPunct="1">
              <a:lnSpc>
                <a:spcPct val="100000"/>
              </a:lnSpc>
              <a:spcBef>
                <a:spcPts val="0"/>
              </a:spcBef>
              <a:spcAft>
                <a:spcPts val="0"/>
              </a:spcAft>
              <a:buClrTx/>
              <a:buSzTx/>
              <a:buFontTx/>
              <a:buNone/>
              <a:tabLst/>
              <a:defRPr/>
            </a:pPr>
            <a:endParaRPr kumimoji="0" lang="sv-SE" sz="1579" b="0" i="0" u="none" strike="noStrike" kern="1200" cap="none" spc="0" normalizeH="0" baseline="0" noProof="0" dirty="0">
              <a:ln>
                <a:noFill/>
              </a:ln>
              <a:solidFill>
                <a:prstClr val="black"/>
              </a:solidFill>
              <a:effectLst/>
              <a:uLnTx/>
              <a:uFillTx/>
              <a:latin typeface="Arial"/>
              <a:ea typeface="+mn-ea"/>
              <a:cs typeface="+mn-cs"/>
            </a:endParaRPr>
          </a:p>
          <a:p>
            <a:pPr marL="0" marR="0" lvl="0" indent="0" algn="ctr" defTabSz="802020" rtl="0" eaLnBrk="1" fontAlgn="auto" latinLnBrk="0" hangingPunct="1">
              <a:lnSpc>
                <a:spcPct val="100000"/>
              </a:lnSpc>
              <a:spcBef>
                <a:spcPts val="0"/>
              </a:spcBef>
              <a:spcAft>
                <a:spcPts val="0"/>
              </a:spcAft>
              <a:buClrTx/>
              <a:buSzTx/>
              <a:buFontTx/>
              <a:buNone/>
              <a:tabLst/>
              <a:defRPr/>
            </a:pPr>
            <a:r>
              <a:rPr kumimoji="0" lang="sv-SE" sz="1579" b="0" i="0" u="none" strike="noStrike" kern="1200" cap="none" spc="0" normalizeH="0" baseline="0" noProof="0" dirty="0">
                <a:ln>
                  <a:noFill/>
                </a:ln>
                <a:solidFill>
                  <a:prstClr val="black"/>
                </a:solidFill>
                <a:effectLst/>
                <a:uLnTx/>
                <a:uFillTx/>
                <a:latin typeface="Arial"/>
                <a:ea typeface="+mn-ea"/>
                <a:cs typeface="+mn-cs"/>
              </a:rPr>
              <a:t>3</a:t>
            </a:r>
          </a:p>
          <a:p>
            <a:pPr marL="0" marR="0" lvl="0" indent="0" algn="ctr" defTabSz="802020" rtl="0" eaLnBrk="1" fontAlgn="auto" latinLnBrk="0" hangingPunct="1">
              <a:lnSpc>
                <a:spcPct val="100000"/>
              </a:lnSpc>
              <a:spcBef>
                <a:spcPts val="0"/>
              </a:spcBef>
              <a:spcAft>
                <a:spcPts val="0"/>
              </a:spcAft>
              <a:buClrTx/>
              <a:buSzTx/>
              <a:buFontTx/>
              <a:buNone/>
              <a:tabLst/>
              <a:defRPr/>
            </a:pPr>
            <a:endParaRPr kumimoji="0" lang="sv-SE" sz="1579" b="0" i="0" u="none" strike="noStrike" kern="1200" cap="none" spc="0" normalizeH="0" baseline="0" noProof="0" dirty="0">
              <a:ln>
                <a:noFill/>
              </a:ln>
              <a:solidFill>
                <a:prstClr val="black"/>
              </a:solidFill>
              <a:effectLst/>
              <a:uLnTx/>
              <a:uFillTx/>
              <a:latin typeface="Arial"/>
              <a:ea typeface="+mn-ea"/>
              <a:cs typeface="+mn-cs"/>
            </a:endParaRPr>
          </a:p>
        </p:txBody>
      </p:sp>
      <p:sp>
        <p:nvSpPr>
          <p:cNvPr id="36" name="Rektangel med rundade hörn 35"/>
          <p:cNvSpPr/>
          <p:nvPr/>
        </p:nvSpPr>
        <p:spPr>
          <a:xfrm>
            <a:off x="5041174" y="5872494"/>
            <a:ext cx="2634079" cy="813461"/>
          </a:xfrm>
          <a:prstGeom prst="roundRect">
            <a:avLst/>
          </a:prstGeom>
          <a:noFill/>
          <a:ln w="571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2020" rtl="0" eaLnBrk="1" fontAlgn="auto" latinLnBrk="0" hangingPunct="1">
              <a:lnSpc>
                <a:spcPct val="100000"/>
              </a:lnSpc>
              <a:spcBef>
                <a:spcPts val="0"/>
              </a:spcBef>
              <a:spcAft>
                <a:spcPts val="0"/>
              </a:spcAft>
              <a:buClrTx/>
              <a:buSzTx/>
              <a:buFontTx/>
              <a:buNone/>
              <a:tabLst/>
              <a:defRPr/>
            </a:pPr>
            <a:r>
              <a:rPr kumimoji="0" lang="sv-SE" sz="1579" b="0" i="0" u="none" strike="noStrike" kern="1200" cap="none" spc="0" normalizeH="0" baseline="0" noProof="0" dirty="0">
                <a:ln>
                  <a:noFill/>
                </a:ln>
                <a:solidFill>
                  <a:prstClr val="black"/>
                </a:solidFill>
                <a:effectLst/>
                <a:uLnTx/>
                <a:uFillTx/>
                <a:latin typeface="Arial"/>
                <a:ea typeface="+mn-ea"/>
                <a:cs typeface="+mn-cs"/>
              </a:rPr>
              <a:t>Övrigt relevant underlag exempelvis kommunens </a:t>
            </a:r>
            <a:r>
              <a:rPr lang="sv-SE" sz="1579" dirty="0">
                <a:solidFill>
                  <a:prstClr val="black"/>
                </a:solidFill>
                <a:latin typeface="Arial"/>
              </a:rPr>
              <a:t>risk- och sårbarhetsarbete</a:t>
            </a:r>
            <a:endParaRPr kumimoji="0" lang="sv-SE" sz="1579" b="0" i="0" u="none" strike="noStrike" kern="1200" cap="none" spc="0" normalizeH="0" baseline="0" noProof="0" dirty="0">
              <a:ln>
                <a:noFill/>
              </a:ln>
              <a:solidFill>
                <a:prstClr val="black"/>
              </a:solidFill>
              <a:effectLst/>
              <a:uLnTx/>
              <a:uFillTx/>
              <a:latin typeface="Arial"/>
              <a:ea typeface="+mn-ea"/>
              <a:cs typeface="+mn-cs"/>
            </a:endParaRPr>
          </a:p>
        </p:txBody>
      </p:sp>
      <p:sp>
        <p:nvSpPr>
          <p:cNvPr id="37" name="Högerpil 36"/>
          <p:cNvSpPr/>
          <p:nvPr/>
        </p:nvSpPr>
        <p:spPr>
          <a:xfrm rot="12077658">
            <a:off x="4251408" y="5870592"/>
            <a:ext cx="583824" cy="13509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2020" rtl="0" eaLnBrk="1" fontAlgn="auto" latinLnBrk="0" hangingPunct="1">
              <a:lnSpc>
                <a:spcPct val="100000"/>
              </a:lnSpc>
              <a:spcBef>
                <a:spcPts val="0"/>
              </a:spcBef>
              <a:spcAft>
                <a:spcPts val="0"/>
              </a:spcAft>
              <a:buClrTx/>
              <a:buSzTx/>
              <a:buFontTx/>
              <a:buNone/>
              <a:tabLst/>
              <a:defRPr/>
            </a:pPr>
            <a:endParaRPr kumimoji="0" lang="sv-SE" sz="1579" b="0" i="0" u="none" strike="noStrike" kern="1200" cap="none" spc="0" normalizeH="0" baseline="0" noProof="0">
              <a:ln>
                <a:noFill/>
              </a:ln>
              <a:solidFill>
                <a:prstClr val="white"/>
              </a:solidFill>
              <a:effectLst/>
              <a:uLnTx/>
              <a:uFillTx/>
              <a:latin typeface="Arial"/>
              <a:ea typeface="+mn-ea"/>
              <a:cs typeface="+mn-cs"/>
            </a:endParaRPr>
          </a:p>
        </p:txBody>
      </p:sp>
      <p:sp>
        <p:nvSpPr>
          <p:cNvPr id="30" name="Ellips 29">
            <a:extLst>
              <a:ext uri="{FF2B5EF4-FFF2-40B4-BE49-F238E27FC236}">
                <a16:creationId xmlns:a16="http://schemas.microsoft.com/office/drawing/2014/main" id="{120E1D00-1915-4D5D-9BE3-D220DF812D39}"/>
              </a:ext>
            </a:extLst>
          </p:cNvPr>
          <p:cNvSpPr/>
          <p:nvPr/>
        </p:nvSpPr>
        <p:spPr>
          <a:xfrm>
            <a:off x="5071914" y="797696"/>
            <a:ext cx="1941394" cy="695071"/>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2020"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a:noFill/>
                </a:ln>
                <a:solidFill>
                  <a:prstClr val="black"/>
                </a:solidFill>
                <a:effectLst/>
                <a:uLnTx/>
                <a:uFillTx/>
                <a:latin typeface="Arial"/>
                <a:ea typeface="+mn-ea"/>
                <a:cs typeface="+mn-cs"/>
              </a:rPr>
              <a:t>Samhällsviktig verksamhet</a:t>
            </a:r>
          </a:p>
          <a:p>
            <a:pPr marL="0" marR="0" lvl="0" indent="0" algn="ctr" defTabSz="802020"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a:noFill/>
                </a:ln>
                <a:solidFill>
                  <a:prstClr val="black"/>
                </a:solidFill>
                <a:effectLst/>
                <a:uLnTx/>
                <a:uFillTx/>
                <a:latin typeface="Arial"/>
                <a:ea typeface="+mn-ea"/>
                <a:cs typeface="+mn-cs"/>
              </a:rPr>
              <a:t>Kontinuitetshantering</a:t>
            </a:r>
          </a:p>
        </p:txBody>
      </p:sp>
      <p:sp>
        <p:nvSpPr>
          <p:cNvPr id="31" name="Ellips 30">
            <a:extLst>
              <a:ext uri="{FF2B5EF4-FFF2-40B4-BE49-F238E27FC236}">
                <a16:creationId xmlns:a16="http://schemas.microsoft.com/office/drawing/2014/main" id="{7C728D4E-F8A9-4884-A5FC-5B1F74044B3F}"/>
              </a:ext>
            </a:extLst>
          </p:cNvPr>
          <p:cNvSpPr/>
          <p:nvPr/>
        </p:nvSpPr>
        <p:spPr>
          <a:xfrm>
            <a:off x="1424465" y="1440737"/>
            <a:ext cx="1941394" cy="695071"/>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2020"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a:noFill/>
                </a:ln>
                <a:solidFill>
                  <a:prstClr val="black"/>
                </a:solidFill>
                <a:effectLst/>
                <a:uLnTx/>
                <a:uFillTx/>
                <a:latin typeface="Arial"/>
                <a:ea typeface="+mn-ea"/>
                <a:cs typeface="+mn-cs"/>
              </a:rPr>
              <a:t>Samhällsviktig verksamhet</a:t>
            </a:r>
          </a:p>
          <a:p>
            <a:pPr marL="0" marR="0" lvl="0" indent="0" algn="ctr" defTabSz="802020"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a:noFill/>
                </a:ln>
                <a:solidFill>
                  <a:prstClr val="black"/>
                </a:solidFill>
                <a:effectLst/>
                <a:uLnTx/>
                <a:uFillTx/>
                <a:latin typeface="Arial"/>
                <a:ea typeface="+mn-ea"/>
                <a:cs typeface="+mn-cs"/>
              </a:rPr>
              <a:t>Kontinuitetshantering</a:t>
            </a:r>
          </a:p>
        </p:txBody>
      </p:sp>
      <p:sp>
        <p:nvSpPr>
          <p:cNvPr id="32" name="Ellips 31">
            <a:extLst>
              <a:ext uri="{FF2B5EF4-FFF2-40B4-BE49-F238E27FC236}">
                <a16:creationId xmlns:a16="http://schemas.microsoft.com/office/drawing/2014/main" id="{407F4EAB-2DB2-400B-A90A-C0ACE28472E0}"/>
              </a:ext>
            </a:extLst>
          </p:cNvPr>
          <p:cNvSpPr/>
          <p:nvPr/>
        </p:nvSpPr>
        <p:spPr>
          <a:xfrm>
            <a:off x="254572" y="2653051"/>
            <a:ext cx="1941394" cy="695071"/>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2020"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a:noFill/>
                </a:ln>
                <a:solidFill>
                  <a:prstClr val="black"/>
                </a:solidFill>
                <a:effectLst/>
                <a:uLnTx/>
                <a:uFillTx/>
                <a:latin typeface="Arial"/>
                <a:ea typeface="+mn-ea"/>
                <a:cs typeface="+mn-cs"/>
              </a:rPr>
              <a:t>Samhällsviktig verksamhet</a:t>
            </a:r>
          </a:p>
          <a:p>
            <a:pPr marL="0" marR="0" lvl="0" indent="0" algn="ctr" defTabSz="802020"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a:noFill/>
                </a:ln>
                <a:solidFill>
                  <a:prstClr val="black"/>
                </a:solidFill>
                <a:effectLst/>
                <a:uLnTx/>
                <a:uFillTx/>
                <a:latin typeface="Arial"/>
                <a:ea typeface="+mn-ea"/>
                <a:cs typeface="+mn-cs"/>
              </a:rPr>
              <a:t>Kontinuitetshantering</a:t>
            </a:r>
          </a:p>
        </p:txBody>
      </p:sp>
    </p:spTree>
    <p:extLst>
      <p:ext uri="{BB962C8B-B14F-4D97-AF65-F5344CB8AC3E}">
        <p14:creationId xmlns:p14="http://schemas.microsoft.com/office/powerpoint/2010/main" val="1769690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94581B-52DB-4CCA-94DD-EDFDAC1A8306}"/>
              </a:ext>
            </a:extLst>
          </p:cNvPr>
          <p:cNvSpPr>
            <a:spLocks noGrp="1"/>
          </p:cNvSpPr>
          <p:nvPr>
            <p:ph type="title"/>
          </p:nvPr>
        </p:nvSpPr>
        <p:spPr/>
        <p:txBody>
          <a:bodyPr/>
          <a:lstStyle/>
          <a:p>
            <a:r>
              <a:rPr lang="sv-SE" dirty="0"/>
              <a:t>Presentation av kontinuitetshantering</a:t>
            </a:r>
          </a:p>
        </p:txBody>
      </p:sp>
      <p:sp>
        <p:nvSpPr>
          <p:cNvPr id="3" name="Platshållare för innehåll 2">
            <a:extLst>
              <a:ext uri="{FF2B5EF4-FFF2-40B4-BE49-F238E27FC236}">
                <a16:creationId xmlns:a16="http://schemas.microsoft.com/office/drawing/2014/main" id="{07800ED5-CEE3-4BB0-9F40-8A86BFD69B05}"/>
              </a:ext>
            </a:extLst>
          </p:cNvPr>
          <p:cNvSpPr>
            <a:spLocks noGrp="1"/>
          </p:cNvSpPr>
          <p:nvPr>
            <p:ph idx="1"/>
          </p:nvPr>
        </p:nvSpPr>
        <p:spPr/>
        <p:txBody>
          <a:bodyPr/>
          <a:lstStyle/>
          <a:p>
            <a:pPr marL="0" indent="0">
              <a:buNone/>
            </a:pPr>
            <a:r>
              <a:rPr lang="sv-SE" i="1" dirty="0"/>
              <a:t>(Se material på www.msb.se/kontinuitetshantering )</a:t>
            </a:r>
          </a:p>
        </p:txBody>
      </p:sp>
      <p:sp>
        <p:nvSpPr>
          <p:cNvPr id="4" name="Platshållare för datum 3">
            <a:extLst>
              <a:ext uri="{FF2B5EF4-FFF2-40B4-BE49-F238E27FC236}">
                <a16:creationId xmlns:a16="http://schemas.microsoft.com/office/drawing/2014/main" id="{9245562F-1ECF-4FF3-B5B1-E1911D118A0F}"/>
              </a:ext>
            </a:extLst>
          </p:cNvPr>
          <p:cNvSpPr>
            <a:spLocks noGrp="1"/>
          </p:cNvSpPr>
          <p:nvPr>
            <p:ph type="dt" sz="half" idx="10"/>
          </p:nvPr>
        </p:nvSpPr>
        <p:spPr/>
        <p:txBody>
          <a:bodyPr/>
          <a:lstStyle/>
          <a:p>
            <a:fld id="{1CBED92F-FA39-451B-ADE7-CE5DE3A7065C}" type="datetime1">
              <a:rPr lang="sv-SE" smtClean="0"/>
              <a:t>2020-12-16</a:t>
            </a:fld>
            <a:endParaRPr lang="sv-SE"/>
          </a:p>
        </p:txBody>
      </p:sp>
      <p:sp>
        <p:nvSpPr>
          <p:cNvPr id="5" name="Platshållare för sidfot 4">
            <a:extLst>
              <a:ext uri="{FF2B5EF4-FFF2-40B4-BE49-F238E27FC236}">
                <a16:creationId xmlns:a16="http://schemas.microsoft.com/office/drawing/2014/main" id="{CC5712A7-0AFB-40AC-8DDA-8AF7354FBD0A}"/>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4168510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6D1030-A22B-4044-99CF-47499665945B}"/>
              </a:ext>
            </a:extLst>
          </p:cNvPr>
          <p:cNvSpPr>
            <a:spLocks noGrp="1"/>
          </p:cNvSpPr>
          <p:nvPr>
            <p:ph type="title"/>
          </p:nvPr>
        </p:nvSpPr>
        <p:spPr/>
        <p:txBody>
          <a:bodyPr/>
          <a:lstStyle/>
          <a:p>
            <a:r>
              <a:rPr lang="sv-SE" sz="3800" dirty="0"/>
              <a:t>Presentation av det aktuella planområdet</a:t>
            </a:r>
          </a:p>
        </p:txBody>
      </p:sp>
      <p:sp>
        <p:nvSpPr>
          <p:cNvPr id="3" name="Platshållare för innehåll 2">
            <a:extLst>
              <a:ext uri="{FF2B5EF4-FFF2-40B4-BE49-F238E27FC236}">
                <a16:creationId xmlns:a16="http://schemas.microsoft.com/office/drawing/2014/main" id="{1CF88E7C-2008-441C-8456-955EE6D96777}"/>
              </a:ext>
            </a:extLst>
          </p:cNvPr>
          <p:cNvSpPr>
            <a:spLocks noGrp="1"/>
          </p:cNvSpPr>
          <p:nvPr>
            <p:ph idx="1"/>
          </p:nvPr>
        </p:nvSpPr>
        <p:spPr/>
        <p:txBody>
          <a:bodyPr/>
          <a:lstStyle/>
          <a:p>
            <a:pPr marL="0" indent="0">
              <a:buNone/>
            </a:pPr>
            <a:r>
              <a:rPr lang="sv-SE" sz="2800" i="1" dirty="0"/>
              <a:t>(presentation från någon som arbetar med det aktuella planområdet)</a:t>
            </a:r>
          </a:p>
          <a:p>
            <a:pPr marL="0" indent="0">
              <a:buNone/>
            </a:pPr>
            <a:endParaRPr lang="sv-SE" dirty="0"/>
          </a:p>
        </p:txBody>
      </p:sp>
      <p:sp>
        <p:nvSpPr>
          <p:cNvPr id="4" name="Platshållare för datum 3">
            <a:extLst>
              <a:ext uri="{FF2B5EF4-FFF2-40B4-BE49-F238E27FC236}">
                <a16:creationId xmlns:a16="http://schemas.microsoft.com/office/drawing/2014/main" id="{E4CA56EB-D7F3-40A3-87F9-0F12B31EB133}"/>
              </a:ext>
            </a:extLst>
          </p:cNvPr>
          <p:cNvSpPr>
            <a:spLocks noGrp="1"/>
          </p:cNvSpPr>
          <p:nvPr>
            <p:ph type="dt" sz="half" idx="10"/>
          </p:nvPr>
        </p:nvSpPr>
        <p:spPr/>
        <p:txBody>
          <a:bodyPr/>
          <a:lstStyle/>
          <a:p>
            <a:fld id="{F7DA099C-E5DD-4DF0-87D3-1AE7C21C30BA}" type="datetime1">
              <a:rPr lang="sv-SE" smtClean="0"/>
              <a:t>2020-12-16</a:t>
            </a:fld>
            <a:endParaRPr lang="sv-SE"/>
          </a:p>
        </p:txBody>
      </p:sp>
      <p:sp>
        <p:nvSpPr>
          <p:cNvPr id="5" name="Platshållare för sidfot 4">
            <a:extLst>
              <a:ext uri="{FF2B5EF4-FFF2-40B4-BE49-F238E27FC236}">
                <a16:creationId xmlns:a16="http://schemas.microsoft.com/office/drawing/2014/main" id="{FC9BBC8C-8A74-4FD3-BD5C-DDB454569F01}"/>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1675649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76CE83-EFE9-409A-9825-3B0220A56B2A}"/>
              </a:ext>
            </a:extLst>
          </p:cNvPr>
          <p:cNvSpPr>
            <a:spLocks noGrp="1"/>
          </p:cNvSpPr>
          <p:nvPr>
            <p:ph type="title"/>
          </p:nvPr>
        </p:nvSpPr>
        <p:spPr/>
        <p:txBody>
          <a:bodyPr/>
          <a:lstStyle/>
          <a:p>
            <a:r>
              <a:rPr lang="sv-SE" dirty="0"/>
              <a:t>Metod av dagens workshop</a:t>
            </a:r>
          </a:p>
        </p:txBody>
      </p:sp>
      <p:sp>
        <p:nvSpPr>
          <p:cNvPr id="3" name="Platshållare för innehåll 2">
            <a:extLst>
              <a:ext uri="{FF2B5EF4-FFF2-40B4-BE49-F238E27FC236}">
                <a16:creationId xmlns:a16="http://schemas.microsoft.com/office/drawing/2014/main" id="{55E115C2-CE62-47AF-99F3-0E3D60562E33}"/>
              </a:ext>
            </a:extLst>
          </p:cNvPr>
          <p:cNvSpPr>
            <a:spLocks noGrp="1"/>
          </p:cNvSpPr>
          <p:nvPr>
            <p:ph idx="1"/>
          </p:nvPr>
        </p:nvSpPr>
        <p:spPr>
          <a:xfrm>
            <a:off x="934104" y="2291476"/>
            <a:ext cx="8425049" cy="4552669"/>
          </a:xfrm>
        </p:spPr>
        <p:txBody>
          <a:bodyPr numCol="1"/>
          <a:lstStyle/>
          <a:p>
            <a:pPr marL="0" indent="0">
              <a:buNone/>
            </a:pPr>
            <a:r>
              <a:rPr lang="sv-SE" sz="2200" dirty="0"/>
              <a:t>Anpassad till fysisk planering</a:t>
            </a:r>
          </a:p>
          <a:p>
            <a:pPr marL="0" indent="0">
              <a:buNone/>
            </a:pPr>
            <a:endParaRPr lang="sv-SE" sz="2200" dirty="0">
              <a:solidFill>
                <a:srgbClr val="FF0000"/>
              </a:solidFill>
            </a:endParaRPr>
          </a:p>
          <a:p>
            <a:r>
              <a:rPr lang="sv-SE" sz="2200" dirty="0"/>
              <a:t>Del 1: Konsekvensanalys och riskbedömning  </a:t>
            </a:r>
          </a:p>
          <a:p>
            <a:r>
              <a:rPr lang="sv-SE" sz="2200" dirty="0"/>
              <a:t>Del 2: Åtgärder och lösningar</a:t>
            </a:r>
          </a:p>
          <a:p>
            <a:endParaRPr lang="sv-SE" sz="2200" dirty="0"/>
          </a:p>
          <a:p>
            <a:pPr marL="0" indent="0">
              <a:buNone/>
            </a:pPr>
            <a:r>
              <a:rPr lang="sv-SE" sz="2200" b="1" dirty="0"/>
              <a:t>Sekretess</a:t>
            </a:r>
            <a:r>
              <a:rPr lang="sv-SE" sz="2200" dirty="0"/>
              <a:t> </a:t>
            </a:r>
          </a:p>
          <a:p>
            <a:pPr marL="0" indent="0">
              <a:buNone/>
            </a:pPr>
            <a:endParaRPr lang="sv-SE" sz="2200" dirty="0">
              <a:highlight>
                <a:srgbClr val="FFFF00"/>
              </a:highlight>
            </a:endParaRPr>
          </a:p>
        </p:txBody>
      </p:sp>
      <p:sp>
        <p:nvSpPr>
          <p:cNvPr id="4" name="Platshållare för datum 3">
            <a:extLst>
              <a:ext uri="{FF2B5EF4-FFF2-40B4-BE49-F238E27FC236}">
                <a16:creationId xmlns:a16="http://schemas.microsoft.com/office/drawing/2014/main" id="{B5D0FC57-07D2-4190-94FB-2044705A7BB2}"/>
              </a:ext>
            </a:extLst>
          </p:cNvPr>
          <p:cNvSpPr>
            <a:spLocks noGrp="1"/>
          </p:cNvSpPr>
          <p:nvPr>
            <p:ph type="dt" sz="half" idx="10"/>
          </p:nvPr>
        </p:nvSpPr>
        <p:spPr/>
        <p: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fld id="{39F88AC0-168D-4E9A-ABEB-EF57832D50FB}" type="datetime1">
              <a:rPr kumimoji="0" lang="sv-SE" sz="1000" b="0" i="0" u="none" strike="noStrike" kern="1200" cap="none" spc="0" normalizeH="0" baseline="0" noProof="0" smtClean="0">
                <a:ln>
                  <a:noFill/>
                </a:ln>
                <a:solidFill>
                  <a:srgbClr val="2F3030"/>
                </a:solidFill>
                <a:effectLst/>
                <a:uLnTx/>
                <a:uFillTx/>
                <a:latin typeface="Calibri"/>
                <a:ea typeface="+mn-ea"/>
                <a:cs typeface="+mn-cs"/>
              </a:rPr>
              <a:pPr marL="0" marR="0" lvl="0" indent="0" algn="l" defTabSz="1043056" rtl="0" eaLnBrk="1" fontAlgn="auto" latinLnBrk="0" hangingPunct="1">
                <a:lnSpc>
                  <a:spcPct val="100000"/>
                </a:lnSpc>
                <a:spcBef>
                  <a:spcPts val="0"/>
                </a:spcBef>
                <a:spcAft>
                  <a:spcPts val="0"/>
                </a:spcAft>
                <a:buClrTx/>
                <a:buSzTx/>
                <a:buFontTx/>
                <a:buNone/>
                <a:tabLst/>
                <a:defRPr/>
              </a:pPr>
              <a:t>2020-12-16</a:t>
            </a:fld>
            <a:endParaRPr kumimoji="0" lang="sv-SE" sz="1000" b="0" i="0" u="none" strike="noStrike" kern="1200" cap="none" spc="0" normalizeH="0" baseline="0" noProof="0">
              <a:ln>
                <a:noFill/>
              </a:ln>
              <a:solidFill>
                <a:srgbClr val="2F3030"/>
              </a:solidFill>
              <a:effectLst/>
              <a:uLnTx/>
              <a:uFillTx/>
              <a:latin typeface="Calibri"/>
              <a:ea typeface="+mn-ea"/>
              <a:cs typeface="+mn-cs"/>
            </a:endParaRPr>
          </a:p>
        </p:txBody>
      </p:sp>
      <p:sp>
        <p:nvSpPr>
          <p:cNvPr id="5" name="Platshållare för sidfot 4">
            <a:extLst>
              <a:ext uri="{FF2B5EF4-FFF2-40B4-BE49-F238E27FC236}">
                <a16:creationId xmlns:a16="http://schemas.microsoft.com/office/drawing/2014/main" id="{ADF1454B-4F8F-47CC-9EBC-D78D884C98D5}"/>
              </a:ext>
            </a:extLst>
          </p:cNvPr>
          <p:cNvSpPr>
            <a:spLocks noGrp="1"/>
          </p:cNvSpPr>
          <p:nvPr>
            <p:ph type="ftr" sz="quarter" idx="11"/>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endParaRPr kumimoji="0" lang="sv-SE" sz="1000" b="0" i="0" u="none" strike="noStrike" kern="1200" cap="none" spc="0" normalizeH="0" baseline="0" noProof="0">
              <a:ln>
                <a:noFill/>
              </a:ln>
              <a:solidFill>
                <a:srgbClr val="2F3030"/>
              </a:solidFill>
              <a:effectLst/>
              <a:uLnTx/>
              <a:uFillTx/>
              <a:latin typeface="Calibri"/>
              <a:ea typeface="+mn-ea"/>
              <a:cs typeface="+mn-cs"/>
            </a:endParaRPr>
          </a:p>
        </p:txBody>
      </p:sp>
    </p:spTree>
    <p:extLst>
      <p:ext uri="{BB962C8B-B14F-4D97-AF65-F5344CB8AC3E}">
        <p14:creationId xmlns:p14="http://schemas.microsoft.com/office/powerpoint/2010/main" val="30105494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COLOR" val="0"/>
</p:tagLst>
</file>

<file path=ppt/tags/tag10.xml><?xml version="1.0" encoding="utf-8"?>
<p:tagLst xmlns:a="http://schemas.openxmlformats.org/drawingml/2006/main" xmlns:r="http://schemas.openxmlformats.org/officeDocument/2006/relationships" xmlns:p="http://schemas.openxmlformats.org/presentationml/2006/main">
  <p:tag name="TEXTCOLOR" val="0"/>
</p:tagLst>
</file>

<file path=ppt/tags/tag100.xml><?xml version="1.0" encoding="utf-8"?>
<p:tagLst xmlns:a="http://schemas.openxmlformats.org/drawingml/2006/main" xmlns:r="http://schemas.openxmlformats.org/officeDocument/2006/relationships" xmlns:p="http://schemas.openxmlformats.org/presentationml/2006/main">
  <p:tag name="TEXTCOLOR" val="0"/>
</p:tagLst>
</file>

<file path=ppt/tags/tag101.xml><?xml version="1.0" encoding="utf-8"?>
<p:tagLst xmlns:a="http://schemas.openxmlformats.org/drawingml/2006/main" xmlns:r="http://schemas.openxmlformats.org/officeDocument/2006/relationships" xmlns:p="http://schemas.openxmlformats.org/presentationml/2006/main">
  <p:tag name="TEXTCOLOR" val="0"/>
</p:tagLst>
</file>

<file path=ppt/tags/tag102.xml><?xml version="1.0" encoding="utf-8"?>
<p:tagLst xmlns:a="http://schemas.openxmlformats.org/drawingml/2006/main" xmlns:r="http://schemas.openxmlformats.org/officeDocument/2006/relationships" xmlns:p="http://schemas.openxmlformats.org/presentationml/2006/main">
  <p:tag name="TEXTCOLOR" val="0"/>
</p:tagLst>
</file>

<file path=ppt/tags/tag103.xml><?xml version="1.0" encoding="utf-8"?>
<p:tagLst xmlns:a="http://schemas.openxmlformats.org/drawingml/2006/main" xmlns:r="http://schemas.openxmlformats.org/officeDocument/2006/relationships" xmlns:p="http://schemas.openxmlformats.org/presentationml/2006/main">
  <p:tag name="TEXTCOLOR" val="16777215"/>
</p:tagLst>
</file>

<file path=ppt/tags/tag10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05.xml><?xml version="1.0" encoding="utf-8"?>
<p:tagLst xmlns:a="http://schemas.openxmlformats.org/drawingml/2006/main" xmlns:r="http://schemas.openxmlformats.org/officeDocument/2006/relationships" xmlns:p="http://schemas.openxmlformats.org/presentationml/2006/main">
  <p:tag name="TEXTCOLOR" val="16777215"/>
</p:tagLst>
</file>

<file path=ppt/tags/tag106.xml><?xml version="1.0" encoding="utf-8"?>
<p:tagLst xmlns:a="http://schemas.openxmlformats.org/drawingml/2006/main" xmlns:r="http://schemas.openxmlformats.org/officeDocument/2006/relationships" xmlns:p="http://schemas.openxmlformats.org/presentationml/2006/main">
  <p:tag name="TEXTCOLOR" val="16777215"/>
</p:tagLst>
</file>

<file path=ppt/tags/tag107.xml><?xml version="1.0" encoding="utf-8"?>
<p:tagLst xmlns:a="http://schemas.openxmlformats.org/drawingml/2006/main" xmlns:r="http://schemas.openxmlformats.org/officeDocument/2006/relationships" xmlns:p="http://schemas.openxmlformats.org/presentationml/2006/main">
  <p:tag name="TEXTCOLOR" val="16777215"/>
</p:tagLst>
</file>

<file path=ppt/tags/tag108.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09.xml><?xml version="1.0" encoding="utf-8"?>
<p:tagLst xmlns:a="http://schemas.openxmlformats.org/drawingml/2006/main" xmlns:r="http://schemas.openxmlformats.org/officeDocument/2006/relationships" xmlns:p="http://schemas.openxmlformats.org/presentationml/2006/main">
  <p:tag name="TEXTCOLOR" val="16777215"/>
</p:tagLst>
</file>

<file path=ppt/tags/tag11.xml><?xml version="1.0" encoding="utf-8"?>
<p:tagLst xmlns:a="http://schemas.openxmlformats.org/drawingml/2006/main" xmlns:r="http://schemas.openxmlformats.org/officeDocument/2006/relationships" xmlns:p="http://schemas.openxmlformats.org/presentationml/2006/main">
  <p:tag name="TEXTCOLOR" val="0"/>
</p:tagLst>
</file>

<file path=ppt/tags/tag110.xml><?xml version="1.0" encoding="utf-8"?>
<p:tagLst xmlns:a="http://schemas.openxmlformats.org/drawingml/2006/main" xmlns:r="http://schemas.openxmlformats.org/officeDocument/2006/relationships" xmlns:p="http://schemas.openxmlformats.org/presentationml/2006/main">
  <p:tag name="TEXTCOLOR" val="16777215"/>
</p:tagLst>
</file>

<file path=ppt/tags/tag11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12.xml><?xml version="1.0" encoding="utf-8"?>
<p:tagLst xmlns:a="http://schemas.openxmlformats.org/drawingml/2006/main" xmlns:r="http://schemas.openxmlformats.org/officeDocument/2006/relationships" xmlns:p="http://schemas.openxmlformats.org/presentationml/2006/main">
  <p:tag name="TEXTCOLOR" val="16777215"/>
</p:tagLst>
</file>

<file path=ppt/tags/tag113.xml><?xml version="1.0" encoding="utf-8"?>
<p:tagLst xmlns:a="http://schemas.openxmlformats.org/drawingml/2006/main" xmlns:r="http://schemas.openxmlformats.org/officeDocument/2006/relationships" xmlns:p="http://schemas.openxmlformats.org/presentationml/2006/main">
  <p:tag name="TEXTCOLOR" val="0"/>
</p:tagLst>
</file>

<file path=ppt/tags/tag114.xml><?xml version="1.0" encoding="utf-8"?>
<p:tagLst xmlns:a="http://schemas.openxmlformats.org/drawingml/2006/main" xmlns:r="http://schemas.openxmlformats.org/officeDocument/2006/relationships" xmlns:p="http://schemas.openxmlformats.org/presentationml/2006/main">
  <p:tag name="TEXTCOLOR" val="16777215"/>
</p:tagLst>
</file>

<file path=ppt/tags/tag115.xml><?xml version="1.0" encoding="utf-8"?>
<p:tagLst xmlns:a="http://schemas.openxmlformats.org/drawingml/2006/main" xmlns:r="http://schemas.openxmlformats.org/officeDocument/2006/relationships" xmlns:p="http://schemas.openxmlformats.org/presentationml/2006/main">
  <p:tag name="TEXTCOLOR" val="16777215"/>
</p:tagLst>
</file>

<file path=ppt/tags/tag11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17.xml><?xml version="1.0" encoding="utf-8"?>
<p:tagLst xmlns:a="http://schemas.openxmlformats.org/drawingml/2006/main" xmlns:r="http://schemas.openxmlformats.org/officeDocument/2006/relationships" xmlns:p="http://schemas.openxmlformats.org/presentationml/2006/main">
  <p:tag name="TEXTCOLOR" val="0"/>
</p:tagLst>
</file>

<file path=ppt/tags/tag118.xml><?xml version="1.0" encoding="utf-8"?>
<p:tagLst xmlns:a="http://schemas.openxmlformats.org/drawingml/2006/main" xmlns:r="http://schemas.openxmlformats.org/officeDocument/2006/relationships" xmlns:p="http://schemas.openxmlformats.org/presentationml/2006/main">
  <p:tag name="TEXTCOLOR" val="0"/>
</p:tagLst>
</file>

<file path=ppt/tags/tag119.xml><?xml version="1.0" encoding="utf-8"?>
<p:tagLst xmlns:a="http://schemas.openxmlformats.org/drawingml/2006/main" xmlns:r="http://schemas.openxmlformats.org/officeDocument/2006/relationships" xmlns:p="http://schemas.openxmlformats.org/presentationml/2006/main">
  <p:tag name="TEXTCOLOR" val="16777215"/>
</p:tagLst>
</file>

<file path=ppt/tags/tag1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1.xml><?xml version="1.0" encoding="utf-8"?>
<p:tagLst xmlns:a="http://schemas.openxmlformats.org/drawingml/2006/main" xmlns:r="http://schemas.openxmlformats.org/officeDocument/2006/relationships" xmlns:p="http://schemas.openxmlformats.org/presentationml/2006/main">
  <p:tag name="TEXTCOLOR" val="0"/>
</p:tagLst>
</file>

<file path=ppt/tags/tag122.xml><?xml version="1.0" encoding="utf-8"?>
<p:tagLst xmlns:a="http://schemas.openxmlformats.org/drawingml/2006/main" xmlns:r="http://schemas.openxmlformats.org/officeDocument/2006/relationships" xmlns:p="http://schemas.openxmlformats.org/presentationml/2006/main">
  <p:tag name="TEXTCOLOR" val="16777215"/>
</p:tagLst>
</file>

<file path=ppt/tags/tag12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4.xml><?xml version="1.0" encoding="utf-8"?>
<p:tagLst xmlns:a="http://schemas.openxmlformats.org/drawingml/2006/main" xmlns:r="http://schemas.openxmlformats.org/officeDocument/2006/relationships" xmlns:p="http://schemas.openxmlformats.org/presentationml/2006/main">
  <p:tag name="TEXTCOLOR" val="0"/>
</p:tagLst>
</file>

<file path=ppt/tags/tag125.xml><?xml version="1.0" encoding="utf-8"?>
<p:tagLst xmlns:a="http://schemas.openxmlformats.org/drawingml/2006/main" xmlns:r="http://schemas.openxmlformats.org/officeDocument/2006/relationships" xmlns:p="http://schemas.openxmlformats.org/presentationml/2006/main">
  <p:tag name="TEXTCOLOR" val="0"/>
</p:tagLst>
</file>

<file path=ppt/tags/tag126.xml><?xml version="1.0" encoding="utf-8"?>
<p:tagLst xmlns:a="http://schemas.openxmlformats.org/drawingml/2006/main" xmlns:r="http://schemas.openxmlformats.org/officeDocument/2006/relationships" xmlns:p="http://schemas.openxmlformats.org/presentationml/2006/main">
  <p:tag name="TEXTCOLOR" val="0"/>
</p:tagLst>
</file>

<file path=ppt/tags/tag127.xml><?xml version="1.0" encoding="utf-8"?>
<p:tagLst xmlns:a="http://schemas.openxmlformats.org/drawingml/2006/main" xmlns:r="http://schemas.openxmlformats.org/officeDocument/2006/relationships" xmlns:p="http://schemas.openxmlformats.org/presentationml/2006/main">
  <p:tag name="TEXTCOLOR" val="16777215"/>
</p:tagLst>
</file>

<file path=ppt/tags/tag128.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9.xml><?xml version="1.0" encoding="utf-8"?>
<p:tagLst xmlns:a="http://schemas.openxmlformats.org/drawingml/2006/main" xmlns:r="http://schemas.openxmlformats.org/officeDocument/2006/relationships" xmlns:p="http://schemas.openxmlformats.org/presentationml/2006/main">
  <p:tag name="TEXTCOLOR" val="0"/>
</p:tagLst>
</file>

<file path=ppt/tags/tag13.xml><?xml version="1.0" encoding="utf-8"?>
<p:tagLst xmlns:a="http://schemas.openxmlformats.org/drawingml/2006/main" xmlns:r="http://schemas.openxmlformats.org/officeDocument/2006/relationships" xmlns:p="http://schemas.openxmlformats.org/presentationml/2006/main">
  <p:tag name="TEXTCOLOR" val="0"/>
</p:tagLst>
</file>

<file path=ppt/tags/tag130.xml><?xml version="1.0" encoding="utf-8"?>
<p:tagLst xmlns:a="http://schemas.openxmlformats.org/drawingml/2006/main" xmlns:r="http://schemas.openxmlformats.org/officeDocument/2006/relationships" xmlns:p="http://schemas.openxmlformats.org/presentationml/2006/main">
  <p:tag name="TEXTCOLOR" val="0"/>
</p:tagLst>
</file>

<file path=ppt/tags/tag131.xml><?xml version="1.0" encoding="utf-8"?>
<p:tagLst xmlns:a="http://schemas.openxmlformats.org/drawingml/2006/main" xmlns:r="http://schemas.openxmlformats.org/officeDocument/2006/relationships" xmlns:p="http://schemas.openxmlformats.org/presentationml/2006/main">
  <p:tag name="TEXTCOLOR" val="16777215"/>
</p:tagLst>
</file>

<file path=ppt/tags/tag132.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33.xml><?xml version="1.0" encoding="utf-8"?>
<p:tagLst xmlns:a="http://schemas.openxmlformats.org/drawingml/2006/main" xmlns:r="http://schemas.openxmlformats.org/officeDocument/2006/relationships" xmlns:p="http://schemas.openxmlformats.org/presentationml/2006/main">
  <p:tag name="TEXTCOLOR" val="0"/>
</p:tagLst>
</file>

<file path=ppt/tags/tag134.xml><?xml version="1.0" encoding="utf-8"?>
<p:tagLst xmlns:a="http://schemas.openxmlformats.org/drawingml/2006/main" xmlns:r="http://schemas.openxmlformats.org/officeDocument/2006/relationships" xmlns:p="http://schemas.openxmlformats.org/presentationml/2006/main">
  <p:tag name="TEXTCOLOR" val="16777215"/>
</p:tagLst>
</file>

<file path=ppt/tags/tag135.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36.xml><?xml version="1.0" encoding="utf-8"?>
<p:tagLst xmlns:a="http://schemas.openxmlformats.org/drawingml/2006/main" xmlns:r="http://schemas.openxmlformats.org/officeDocument/2006/relationships" xmlns:p="http://schemas.openxmlformats.org/presentationml/2006/main">
  <p:tag name="TEXTCOLOR" val="0"/>
</p:tagLst>
</file>

<file path=ppt/tags/tag137.xml><?xml version="1.0" encoding="utf-8"?>
<p:tagLst xmlns:a="http://schemas.openxmlformats.org/drawingml/2006/main" xmlns:r="http://schemas.openxmlformats.org/officeDocument/2006/relationships" xmlns:p="http://schemas.openxmlformats.org/presentationml/2006/main">
  <p:tag name="TEXTCOLOR" val="0"/>
</p:tagLst>
</file>

<file path=ppt/tags/tag138.xml><?xml version="1.0" encoding="utf-8"?>
<p:tagLst xmlns:a="http://schemas.openxmlformats.org/drawingml/2006/main" xmlns:r="http://schemas.openxmlformats.org/officeDocument/2006/relationships" xmlns:p="http://schemas.openxmlformats.org/presentationml/2006/main">
  <p:tag name="TEXTCOLOR" val="0"/>
</p:tagLst>
</file>

<file path=ppt/tags/tag139.xml><?xml version="1.0" encoding="utf-8"?>
<p:tagLst xmlns:a="http://schemas.openxmlformats.org/drawingml/2006/main" xmlns:r="http://schemas.openxmlformats.org/officeDocument/2006/relationships" xmlns:p="http://schemas.openxmlformats.org/presentationml/2006/main">
  <p:tag name="TEXTCOLOR" val="16777215"/>
</p:tagLst>
</file>

<file path=ppt/tags/tag14.xml><?xml version="1.0" encoding="utf-8"?>
<p:tagLst xmlns:a="http://schemas.openxmlformats.org/drawingml/2006/main" xmlns:r="http://schemas.openxmlformats.org/officeDocument/2006/relationships" xmlns:p="http://schemas.openxmlformats.org/presentationml/2006/main">
  <p:tag name="TEXTCOLOR" val="0"/>
</p:tagLst>
</file>

<file path=ppt/tags/tag14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41.xml><?xml version="1.0" encoding="utf-8"?>
<p:tagLst xmlns:a="http://schemas.openxmlformats.org/drawingml/2006/main" xmlns:r="http://schemas.openxmlformats.org/officeDocument/2006/relationships" xmlns:p="http://schemas.openxmlformats.org/presentationml/2006/main">
  <p:tag name="TEXTCOLOR" val="16777215"/>
</p:tagLst>
</file>

<file path=ppt/tags/tag142.xml><?xml version="1.0" encoding="utf-8"?>
<p:tagLst xmlns:a="http://schemas.openxmlformats.org/drawingml/2006/main" xmlns:r="http://schemas.openxmlformats.org/officeDocument/2006/relationships" xmlns:p="http://schemas.openxmlformats.org/presentationml/2006/main">
  <p:tag name="TEXTCOLOR" val="0"/>
</p:tagLst>
</file>

<file path=ppt/tags/tag143.xml><?xml version="1.0" encoding="utf-8"?>
<p:tagLst xmlns:a="http://schemas.openxmlformats.org/drawingml/2006/main" xmlns:r="http://schemas.openxmlformats.org/officeDocument/2006/relationships" xmlns:p="http://schemas.openxmlformats.org/presentationml/2006/main">
  <p:tag name="TEXTCOLOR" val="16777215"/>
</p:tagLst>
</file>

<file path=ppt/tags/tag144.xml><?xml version="1.0" encoding="utf-8"?>
<p:tagLst xmlns:a="http://schemas.openxmlformats.org/drawingml/2006/main" xmlns:r="http://schemas.openxmlformats.org/officeDocument/2006/relationships" xmlns:p="http://schemas.openxmlformats.org/presentationml/2006/main">
  <p:tag name="TEXTCOLOR" val="16777215"/>
</p:tagLst>
</file>

<file path=ppt/tags/tag145.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6.xml><?xml version="1.0" encoding="utf-8"?>
<p:tagLst xmlns:a="http://schemas.openxmlformats.org/drawingml/2006/main" xmlns:r="http://schemas.openxmlformats.org/officeDocument/2006/relationships" xmlns:p="http://schemas.openxmlformats.org/presentationml/2006/main">
  <p:tag name="TEXTCOLOR" val="0"/>
</p:tagLst>
</file>

<file path=ppt/tags/tag17.xml><?xml version="1.0" encoding="utf-8"?>
<p:tagLst xmlns:a="http://schemas.openxmlformats.org/drawingml/2006/main" xmlns:r="http://schemas.openxmlformats.org/officeDocument/2006/relationships" xmlns:p="http://schemas.openxmlformats.org/presentationml/2006/main">
  <p:tag name="TEXTCOLOR" val="0"/>
</p:tagLst>
</file>

<file path=ppt/tags/tag18.xml><?xml version="1.0" encoding="utf-8"?>
<p:tagLst xmlns:a="http://schemas.openxmlformats.org/drawingml/2006/main" xmlns:r="http://schemas.openxmlformats.org/officeDocument/2006/relationships" xmlns:p="http://schemas.openxmlformats.org/presentationml/2006/main">
  <p:tag name="TEXTCOLOR" val="0"/>
</p:tagLst>
</file>

<file path=ppt/tags/tag19.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xml><?xml version="1.0" encoding="utf-8"?>
<p:tagLst xmlns:a="http://schemas.openxmlformats.org/drawingml/2006/main" xmlns:r="http://schemas.openxmlformats.org/officeDocument/2006/relationships" xmlns:p="http://schemas.openxmlformats.org/presentationml/2006/main">
  <p:tag name="TEXTCOLOR" val="0"/>
</p:tagLst>
</file>

<file path=ppt/tags/tag20.xml><?xml version="1.0" encoding="utf-8"?>
<p:tagLst xmlns:a="http://schemas.openxmlformats.org/drawingml/2006/main" xmlns:r="http://schemas.openxmlformats.org/officeDocument/2006/relationships" xmlns:p="http://schemas.openxmlformats.org/presentationml/2006/main">
  <p:tag name="TEXTCOLOR" val="0"/>
</p:tagLst>
</file>

<file path=ppt/tags/tag21.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3.xml><?xml version="1.0" encoding="utf-8"?>
<p:tagLst xmlns:a="http://schemas.openxmlformats.org/drawingml/2006/main" xmlns:r="http://schemas.openxmlformats.org/officeDocument/2006/relationships" xmlns:p="http://schemas.openxmlformats.org/presentationml/2006/main">
  <p:tag name="TEXTCOLOR" val="0"/>
</p:tagLst>
</file>

<file path=ppt/tags/tag24.xml><?xml version="1.0" encoding="utf-8"?>
<p:tagLst xmlns:a="http://schemas.openxmlformats.org/drawingml/2006/main" xmlns:r="http://schemas.openxmlformats.org/officeDocument/2006/relationships" xmlns:p="http://schemas.openxmlformats.org/presentationml/2006/main">
  <p:tag name="TEXTCOLOR" val="0"/>
</p:tagLst>
</file>

<file path=ppt/tags/tag25.xml><?xml version="1.0" encoding="utf-8"?>
<p:tagLst xmlns:a="http://schemas.openxmlformats.org/drawingml/2006/main" xmlns:r="http://schemas.openxmlformats.org/officeDocument/2006/relationships" xmlns:p="http://schemas.openxmlformats.org/presentationml/2006/main">
  <p:tag name="TEXTCOLOR" val="0"/>
</p:tagLst>
</file>

<file path=ppt/tags/tag2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7.xml><?xml version="1.0" encoding="utf-8"?>
<p:tagLst xmlns:a="http://schemas.openxmlformats.org/drawingml/2006/main" xmlns:r="http://schemas.openxmlformats.org/officeDocument/2006/relationships" xmlns:p="http://schemas.openxmlformats.org/presentationml/2006/main">
  <p:tag name="TEXTCOLOR" val="0"/>
</p:tagLst>
</file>

<file path=ppt/tags/tag28.xml><?xml version="1.0" encoding="utf-8"?>
<p:tagLst xmlns:a="http://schemas.openxmlformats.org/drawingml/2006/main" xmlns:r="http://schemas.openxmlformats.org/officeDocument/2006/relationships" xmlns:p="http://schemas.openxmlformats.org/presentationml/2006/main">
  <p:tag name="TEXTCOLOR" val="0"/>
</p:tagLst>
</file>

<file path=ppt/tags/tag2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xml><?xml version="1.0" encoding="utf-8"?>
<p:tagLst xmlns:a="http://schemas.openxmlformats.org/drawingml/2006/main" xmlns:r="http://schemas.openxmlformats.org/officeDocument/2006/relationships" xmlns:p="http://schemas.openxmlformats.org/presentationml/2006/main">
  <p:tag name="TEXTCOLOR" val="9013641"/>
</p:tagLst>
</file>

<file path=ppt/tags/tag30.xml><?xml version="1.0" encoding="utf-8"?>
<p:tagLst xmlns:a="http://schemas.openxmlformats.org/drawingml/2006/main" xmlns:r="http://schemas.openxmlformats.org/officeDocument/2006/relationships" xmlns:p="http://schemas.openxmlformats.org/presentationml/2006/main">
  <p:tag name="TEXTCOLOR" val="0"/>
</p:tagLst>
</file>

<file path=ppt/tags/tag31.xml><?xml version="1.0" encoding="utf-8"?>
<p:tagLst xmlns:a="http://schemas.openxmlformats.org/drawingml/2006/main" xmlns:r="http://schemas.openxmlformats.org/officeDocument/2006/relationships" xmlns:p="http://schemas.openxmlformats.org/presentationml/2006/main">
  <p:tag name="TEXTCOLOR" val="0"/>
</p:tagLst>
</file>

<file path=ppt/tags/tag32.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3.xml><?xml version="1.0" encoding="utf-8"?>
<p:tagLst xmlns:a="http://schemas.openxmlformats.org/drawingml/2006/main" xmlns:r="http://schemas.openxmlformats.org/officeDocument/2006/relationships" xmlns:p="http://schemas.openxmlformats.org/presentationml/2006/main">
  <p:tag name="TEXTCOLOR" val="0"/>
</p:tagLst>
</file>

<file path=ppt/tags/tag3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5.xml><?xml version="1.0" encoding="utf-8"?>
<p:tagLst xmlns:a="http://schemas.openxmlformats.org/drawingml/2006/main" xmlns:r="http://schemas.openxmlformats.org/officeDocument/2006/relationships" xmlns:p="http://schemas.openxmlformats.org/presentationml/2006/main">
  <p:tag name="TEXTCOLOR" val="0"/>
</p:tagLst>
</file>

<file path=ppt/tags/tag36.xml><?xml version="1.0" encoding="utf-8"?>
<p:tagLst xmlns:a="http://schemas.openxmlformats.org/drawingml/2006/main" xmlns:r="http://schemas.openxmlformats.org/officeDocument/2006/relationships" xmlns:p="http://schemas.openxmlformats.org/presentationml/2006/main">
  <p:tag name="TEXTCOLOR" val="0"/>
</p:tagLst>
</file>

<file path=ppt/tags/tag37.xml><?xml version="1.0" encoding="utf-8"?>
<p:tagLst xmlns:a="http://schemas.openxmlformats.org/drawingml/2006/main" xmlns:r="http://schemas.openxmlformats.org/officeDocument/2006/relationships" xmlns:p="http://schemas.openxmlformats.org/presentationml/2006/main">
  <p:tag name="TEXTCOLOR" val="0"/>
</p:tagLst>
</file>

<file path=ppt/tags/tag3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9.xml><?xml version="1.0" encoding="utf-8"?>
<p:tagLst xmlns:a="http://schemas.openxmlformats.org/drawingml/2006/main" xmlns:r="http://schemas.openxmlformats.org/officeDocument/2006/relationships" xmlns:p="http://schemas.openxmlformats.org/presentationml/2006/main">
  <p:tag name="TEXTCOLOR" val="16777215"/>
</p:tagLst>
</file>

<file path=ppt/tags/tag4.xml><?xml version="1.0" encoding="utf-8"?>
<p:tagLst xmlns:a="http://schemas.openxmlformats.org/drawingml/2006/main" xmlns:r="http://schemas.openxmlformats.org/officeDocument/2006/relationships" xmlns:p="http://schemas.openxmlformats.org/presentationml/2006/main">
  <p:tag name="TEXTCOLOR" val="9013641"/>
</p:tagLst>
</file>

<file path=ppt/tags/tag40.xml><?xml version="1.0" encoding="utf-8"?>
<p:tagLst xmlns:a="http://schemas.openxmlformats.org/drawingml/2006/main" xmlns:r="http://schemas.openxmlformats.org/officeDocument/2006/relationships" xmlns:p="http://schemas.openxmlformats.org/presentationml/2006/main">
  <p:tag name="TEXTCOLOR" val="16777215"/>
</p:tagLst>
</file>

<file path=ppt/tags/tag4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2.xml><?xml version="1.0" encoding="utf-8"?>
<p:tagLst xmlns:a="http://schemas.openxmlformats.org/drawingml/2006/main" xmlns:r="http://schemas.openxmlformats.org/officeDocument/2006/relationships" xmlns:p="http://schemas.openxmlformats.org/presentationml/2006/main">
  <p:tag name="TEXTCOLOR" val="16777215"/>
</p:tagLst>
</file>

<file path=ppt/tags/tag43.xml><?xml version="1.0" encoding="utf-8"?>
<p:tagLst xmlns:a="http://schemas.openxmlformats.org/drawingml/2006/main" xmlns:r="http://schemas.openxmlformats.org/officeDocument/2006/relationships" xmlns:p="http://schemas.openxmlformats.org/presentationml/2006/main">
  <p:tag name="TEXTCOLOR" val="16777215"/>
</p:tagLst>
</file>

<file path=ppt/tags/tag44.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5.xml><?xml version="1.0" encoding="utf-8"?>
<p:tagLst xmlns:a="http://schemas.openxmlformats.org/drawingml/2006/main" xmlns:r="http://schemas.openxmlformats.org/officeDocument/2006/relationships" xmlns:p="http://schemas.openxmlformats.org/presentationml/2006/main">
  <p:tag name="TEXTCOLOR" val="16777215"/>
</p:tagLst>
</file>

<file path=ppt/tags/tag4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7.xml><?xml version="1.0" encoding="utf-8"?>
<p:tagLst xmlns:a="http://schemas.openxmlformats.org/drawingml/2006/main" xmlns:r="http://schemas.openxmlformats.org/officeDocument/2006/relationships" xmlns:p="http://schemas.openxmlformats.org/presentationml/2006/main">
  <p:tag name="TEXTCOLOR" val="16777215"/>
</p:tagLst>
</file>

<file path=ppt/tags/tag48.xml><?xml version="1.0" encoding="utf-8"?>
<p:tagLst xmlns:a="http://schemas.openxmlformats.org/drawingml/2006/main" xmlns:r="http://schemas.openxmlformats.org/officeDocument/2006/relationships" xmlns:p="http://schemas.openxmlformats.org/presentationml/2006/main">
  <p:tag name="TEXTCOLOR" val="0"/>
</p:tagLst>
</file>

<file path=ppt/tags/tag49.xml><?xml version="1.0" encoding="utf-8"?>
<p:tagLst xmlns:a="http://schemas.openxmlformats.org/drawingml/2006/main" xmlns:r="http://schemas.openxmlformats.org/officeDocument/2006/relationships" xmlns:p="http://schemas.openxmlformats.org/presentationml/2006/main">
  <p:tag name="TEXTCOLOR" val="16777215"/>
</p:tagLst>
</file>

<file path=ppt/tags/tag5.xml><?xml version="1.0" encoding="utf-8"?>
<p:tagLst xmlns:a="http://schemas.openxmlformats.org/drawingml/2006/main" xmlns:r="http://schemas.openxmlformats.org/officeDocument/2006/relationships" xmlns:p="http://schemas.openxmlformats.org/presentationml/2006/main">
  <p:tag name="TEXTCOLOR" val="9013641"/>
</p:tagLst>
</file>

<file path=ppt/tags/tag50.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51.xml><?xml version="1.0" encoding="utf-8"?>
<p:tagLst xmlns:a="http://schemas.openxmlformats.org/drawingml/2006/main" xmlns:r="http://schemas.openxmlformats.org/officeDocument/2006/relationships" xmlns:p="http://schemas.openxmlformats.org/presentationml/2006/main">
  <p:tag name="TEXTCOLOR" val="0"/>
</p:tagLst>
</file>

<file path=ppt/tags/tag52.xml><?xml version="1.0" encoding="utf-8"?>
<p:tagLst xmlns:a="http://schemas.openxmlformats.org/drawingml/2006/main" xmlns:r="http://schemas.openxmlformats.org/officeDocument/2006/relationships" xmlns:p="http://schemas.openxmlformats.org/presentationml/2006/main">
  <p:tag name="TEXTCOLOR" val="0"/>
</p:tagLst>
</file>

<file path=ppt/tags/tag53.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54.xml><?xml version="1.0" encoding="utf-8"?>
<p:tagLst xmlns:a="http://schemas.openxmlformats.org/drawingml/2006/main" xmlns:r="http://schemas.openxmlformats.org/officeDocument/2006/relationships" xmlns:p="http://schemas.openxmlformats.org/presentationml/2006/main">
  <p:tag name="TEXTCOLOR" val="0"/>
</p:tagLst>
</file>

<file path=ppt/tags/tag55.xml><?xml version="1.0" encoding="utf-8"?>
<p:tagLst xmlns:a="http://schemas.openxmlformats.org/drawingml/2006/main" xmlns:r="http://schemas.openxmlformats.org/officeDocument/2006/relationships" xmlns:p="http://schemas.openxmlformats.org/presentationml/2006/main">
  <p:tag name="TEXTCOLOR" val="0"/>
</p:tagLst>
</file>

<file path=ppt/tags/tag56.xml><?xml version="1.0" encoding="utf-8"?>
<p:tagLst xmlns:a="http://schemas.openxmlformats.org/drawingml/2006/main" xmlns:r="http://schemas.openxmlformats.org/officeDocument/2006/relationships" xmlns:p="http://schemas.openxmlformats.org/presentationml/2006/main">
  <p:tag name="TEXTCOLOR" val="0"/>
</p:tagLst>
</file>

<file path=ppt/tags/tag57.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58.xml><?xml version="1.0" encoding="utf-8"?>
<p:tagLst xmlns:a="http://schemas.openxmlformats.org/drawingml/2006/main" xmlns:r="http://schemas.openxmlformats.org/officeDocument/2006/relationships" xmlns:p="http://schemas.openxmlformats.org/presentationml/2006/main">
  <p:tag name="TEXTCOLOR" val="0"/>
</p:tagLst>
</file>

<file path=ppt/tags/tag59.xml><?xml version="1.0" encoding="utf-8"?>
<p:tagLst xmlns:a="http://schemas.openxmlformats.org/drawingml/2006/main" xmlns:r="http://schemas.openxmlformats.org/officeDocument/2006/relationships" xmlns:p="http://schemas.openxmlformats.org/presentationml/2006/main">
  <p:tag name="TEXTCOLOR" val="0"/>
</p:tagLst>
</file>

<file path=ppt/tags/tag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 name="LAYOUT" val="Screen"/>
</p:tagLst>
</file>

<file path=ppt/tags/tag60.xml><?xml version="1.0" encoding="utf-8"?>
<p:tagLst xmlns:a="http://schemas.openxmlformats.org/drawingml/2006/main" xmlns:r="http://schemas.openxmlformats.org/officeDocument/2006/relationships" xmlns:p="http://schemas.openxmlformats.org/presentationml/2006/main">
  <p:tag name="TEXTCOLOR" val="0"/>
</p:tagLst>
</file>

<file path=ppt/tags/tag61.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62.xml><?xml version="1.0" encoding="utf-8"?>
<p:tagLst xmlns:a="http://schemas.openxmlformats.org/drawingml/2006/main" xmlns:r="http://schemas.openxmlformats.org/officeDocument/2006/relationships" xmlns:p="http://schemas.openxmlformats.org/presentationml/2006/main">
  <p:tag name="TEXTCOLOR" val="0"/>
</p:tagLst>
</file>

<file path=ppt/tags/tag63.xml><?xml version="1.0" encoding="utf-8"?>
<p:tagLst xmlns:a="http://schemas.openxmlformats.org/drawingml/2006/main" xmlns:r="http://schemas.openxmlformats.org/officeDocument/2006/relationships" xmlns:p="http://schemas.openxmlformats.org/presentationml/2006/main">
  <p:tag name="TEXTCOLOR" val="0"/>
</p:tagLst>
</file>

<file path=ppt/tags/tag6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5.xml><?xml version="1.0" encoding="utf-8"?>
<p:tagLst xmlns:a="http://schemas.openxmlformats.org/drawingml/2006/main" xmlns:r="http://schemas.openxmlformats.org/officeDocument/2006/relationships" xmlns:p="http://schemas.openxmlformats.org/presentationml/2006/main">
  <p:tag name="TEXTCOLOR" val="0"/>
</p:tagLst>
</file>

<file path=ppt/tags/tag66.xml><?xml version="1.0" encoding="utf-8"?>
<p:tagLst xmlns:a="http://schemas.openxmlformats.org/drawingml/2006/main" xmlns:r="http://schemas.openxmlformats.org/officeDocument/2006/relationships" xmlns:p="http://schemas.openxmlformats.org/presentationml/2006/main">
  <p:tag name="TEXTCOLOR" val="0"/>
</p:tagLst>
</file>

<file path=ppt/tags/tag6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8.xml><?xml version="1.0" encoding="utf-8"?>
<p:tagLst xmlns:a="http://schemas.openxmlformats.org/drawingml/2006/main" xmlns:r="http://schemas.openxmlformats.org/officeDocument/2006/relationships" xmlns:p="http://schemas.openxmlformats.org/presentationml/2006/main">
  <p:tag name="TEXTCOLOR" val="0"/>
</p:tagLst>
</file>

<file path=ppt/tags/tag69.xml><?xml version="1.0" encoding="utf-8"?>
<p:tagLst xmlns:a="http://schemas.openxmlformats.org/drawingml/2006/main" xmlns:r="http://schemas.openxmlformats.org/officeDocument/2006/relationships" xmlns:p="http://schemas.openxmlformats.org/presentationml/2006/main">
  <p:tag name="TEXTCOLOR" val="0"/>
</p:tagLst>
</file>

<file path=ppt/tags/tag7.xml><?xml version="1.0" encoding="utf-8"?>
<p:tagLst xmlns:a="http://schemas.openxmlformats.org/drawingml/2006/main" xmlns:r="http://schemas.openxmlformats.org/officeDocument/2006/relationships" xmlns:p="http://schemas.openxmlformats.org/presentationml/2006/main">
  <p:tag name="TEXTCOLOR" val="0"/>
</p:tagLst>
</file>

<file path=ppt/tags/tag7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1.xml><?xml version="1.0" encoding="utf-8"?>
<p:tagLst xmlns:a="http://schemas.openxmlformats.org/drawingml/2006/main" xmlns:r="http://schemas.openxmlformats.org/officeDocument/2006/relationships" xmlns:p="http://schemas.openxmlformats.org/presentationml/2006/main">
  <p:tag name="TEXTCOLOR" val="0"/>
</p:tagLst>
</file>

<file path=ppt/tags/tag72.xml><?xml version="1.0" encoding="utf-8"?>
<p:tagLst xmlns:a="http://schemas.openxmlformats.org/drawingml/2006/main" xmlns:r="http://schemas.openxmlformats.org/officeDocument/2006/relationships" xmlns:p="http://schemas.openxmlformats.org/presentationml/2006/main">
  <p:tag name="TEXTCOLOR" val="0"/>
</p:tagLst>
</file>

<file path=ppt/tags/tag7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4.xml><?xml version="1.0" encoding="utf-8"?>
<p:tagLst xmlns:a="http://schemas.openxmlformats.org/drawingml/2006/main" xmlns:r="http://schemas.openxmlformats.org/officeDocument/2006/relationships" xmlns:p="http://schemas.openxmlformats.org/presentationml/2006/main">
  <p:tag name="TEXTCOLOR" val="0"/>
</p:tagLst>
</file>

<file path=ppt/tags/tag7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6.xml><?xml version="1.0" encoding="utf-8"?>
<p:tagLst xmlns:a="http://schemas.openxmlformats.org/drawingml/2006/main" xmlns:r="http://schemas.openxmlformats.org/officeDocument/2006/relationships" xmlns:p="http://schemas.openxmlformats.org/presentationml/2006/main">
  <p:tag name="TEXTCOLOR" val="0"/>
</p:tagLst>
</file>

<file path=ppt/tags/tag77.xml><?xml version="1.0" encoding="utf-8"?>
<p:tagLst xmlns:a="http://schemas.openxmlformats.org/drawingml/2006/main" xmlns:r="http://schemas.openxmlformats.org/officeDocument/2006/relationships" xmlns:p="http://schemas.openxmlformats.org/presentationml/2006/main">
  <p:tag name="TEXTCOLOR" val="0"/>
</p:tagLst>
</file>

<file path=ppt/tags/tag7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79.xml><?xml version="1.0" encoding="utf-8"?>
<p:tagLst xmlns:a="http://schemas.openxmlformats.org/drawingml/2006/main" xmlns:r="http://schemas.openxmlformats.org/officeDocument/2006/relationships" xmlns:p="http://schemas.openxmlformats.org/presentationml/2006/main">
  <p:tag name="TEXTCOLOR" val="0"/>
</p:tagLst>
</file>

<file path=ppt/tags/tag8.xml><?xml version="1.0" encoding="utf-8"?>
<p:tagLst xmlns:a="http://schemas.openxmlformats.org/drawingml/2006/main" xmlns:r="http://schemas.openxmlformats.org/officeDocument/2006/relationships" xmlns:p="http://schemas.openxmlformats.org/presentationml/2006/main">
  <p:tag name="TEXTCOLOR" val="0"/>
</p:tagLst>
</file>

<file path=ppt/tags/tag8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81.xml><?xml version="1.0" encoding="utf-8"?>
<p:tagLst xmlns:a="http://schemas.openxmlformats.org/drawingml/2006/main" xmlns:r="http://schemas.openxmlformats.org/officeDocument/2006/relationships" xmlns:p="http://schemas.openxmlformats.org/presentationml/2006/main">
  <p:tag name="TEXTCOLOR" val="0"/>
</p:tagLst>
</file>

<file path=ppt/tags/tag82.xml><?xml version="1.0" encoding="utf-8"?>
<p:tagLst xmlns:a="http://schemas.openxmlformats.org/drawingml/2006/main" xmlns:r="http://schemas.openxmlformats.org/officeDocument/2006/relationships" xmlns:p="http://schemas.openxmlformats.org/presentationml/2006/main">
  <p:tag name="TEXTCOLOR" val="0"/>
</p:tagLst>
</file>

<file path=ppt/tags/tag83.xml><?xml version="1.0" encoding="utf-8"?>
<p:tagLst xmlns:a="http://schemas.openxmlformats.org/drawingml/2006/main" xmlns:r="http://schemas.openxmlformats.org/officeDocument/2006/relationships" xmlns:p="http://schemas.openxmlformats.org/presentationml/2006/main">
  <p:tag name="TEXTCOLOR" val="16777215"/>
</p:tagLst>
</file>

<file path=ppt/tags/tag8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5.xml><?xml version="1.0" encoding="utf-8"?>
<p:tagLst xmlns:a="http://schemas.openxmlformats.org/drawingml/2006/main" xmlns:r="http://schemas.openxmlformats.org/officeDocument/2006/relationships" xmlns:p="http://schemas.openxmlformats.org/presentationml/2006/main">
  <p:tag name="TEXTCOLOR" val="0"/>
</p:tagLst>
</file>

<file path=ppt/tags/tag86.xml><?xml version="1.0" encoding="utf-8"?>
<p:tagLst xmlns:a="http://schemas.openxmlformats.org/drawingml/2006/main" xmlns:r="http://schemas.openxmlformats.org/officeDocument/2006/relationships" xmlns:p="http://schemas.openxmlformats.org/presentationml/2006/main">
  <p:tag name="TEXTCOLOR" val="16777215"/>
</p:tagLst>
</file>

<file path=ppt/tags/tag8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8.xml><?xml version="1.0" encoding="utf-8"?>
<p:tagLst xmlns:a="http://schemas.openxmlformats.org/drawingml/2006/main" xmlns:r="http://schemas.openxmlformats.org/officeDocument/2006/relationships" xmlns:p="http://schemas.openxmlformats.org/presentationml/2006/main">
  <p:tag name="TEXTCOLOR" val="0"/>
</p:tagLst>
</file>

<file path=ppt/tags/tag89.xml><?xml version="1.0" encoding="utf-8"?>
<p:tagLst xmlns:a="http://schemas.openxmlformats.org/drawingml/2006/main" xmlns:r="http://schemas.openxmlformats.org/officeDocument/2006/relationships" xmlns:p="http://schemas.openxmlformats.org/presentationml/2006/main">
  <p:tag name="TEXTCOLOR" val="0"/>
</p:tagLst>
</file>

<file path=ppt/tags/tag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90.xml><?xml version="1.0" encoding="utf-8"?>
<p:tagLst xmlns:a="http://schemas.openxmlformats.org/drawingml/2006/main" xmlns:r="http://schemas.openxmlformats.org/officeDocument/2006/relationships" xmlns:p="http://schemas.openxmlformats.org/presentationml/2006/main">
  <p:tag name="TEXTCOLOR" val="0"/>
</p:tagLst>
</file>

<file path=ppt/tags/tag91.xml><?xml version="1.0" encoding="utf-8"?>
<p:tagLst xmlns:a="http://schemas.openxmlformats.org/drawingml/2006/main" xmlns:r="http://schemas.openxmlformats.org/officeDocument/2006/relationships" xmlns:p="http://schemas.openxmlformats.org/presentationml/2006/main">
  <p:tag name="TEXTCOLOR" val="16777215"/>
</p:tagLst>
</file>

<file path=ppt/tags/tag9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93.xml><?xml version="1.0" encoding="utf-8"?>
<p:tagLst xmlns:a="http://schemas.openxmlformats.org/drawingml/2006/main" xmlns:r="http://schemas.openxmlformats.org/officeDocument/2006/relationships" xmlns:p="http://schemas.openxmlformats.org/presentationml/2006/main">
  <p:tag name="TEXTCOLOR" val="0"/>
</p:tagLst>
</file>

<file path=ppt/tags/tag94.xml><?xml version="1.0" encoding="utf-8"?>
<p:tagLst xmlns:a="http://schemas.openxmlformats.org/drawingml/2006/main" xmlns:r="http://schemas.openxmlformats.org/officeDocument/2006/relationships" xmlns:p="http://schemas.openxmlformats.org/presentationml/2006/main">
  <p:tag name="TEXTCOLOR" val="0"/>
</p:tagLst>
</file>

<file path=ppt/tags/tag95.xml><?xml version="1.0" encoding="utf-8"?>
<p:tagLst xmlns:a="http://schemas.openxmlformats.org/drawingml/2006/main" xmlns:r="http://schemas.openxmlformats.org/officeDocument/2006/relationships" xmlns:p="http://schemas.openxmlformats.org/presentationml/2006/main">
  <p:tag name="TEXTCOLOR" val="16777215"/>
</p:tagLst>
</file>

<file path=ppt/tags/tag96.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97.xml><?xml version="1.0" encoding="utf-8"?>
<p:tagLst xmlns:a="http://schemas.openxmlformats.org/drawingml/2006/main" xmlns:r="http://schemas.openxmlformats.org/officeDocument/2006/relationships" xmlns:p="http://schemas.openxmlformats.org/presentationml/2006/main">
  <p:tag name="TEXTCOLOR" val="0"/>
</p:tagLst>
</file>

<file path=ppt/tags/tag98.xml><?xml version="1.0" encoding="utf-8"?>
<p:tagLst xmlns:a="http://schemas.openxmlformats.org/drawingml/2006/main" xmlns:r="http://schemas.openxmlformats.org/officeDocument/2006/relationships" xmlns:p="http://schemas.openxmlformats.org/presentationml/2006/main">
  <p:tag name="TEXTCOLOR" val="16777215"/>
</p:tagLst>
</file>

<file path=ppt/tags/tag9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heme/theme1.xml><?xml version="1.0" encoding="utf-8"?>
<a:theme xmlns:a="http://schemas.openxmlformats.org/drawingml/2006/main" name="Länstyrelsen Gotland">
  <a:themeElements>
    <a:clrScheme name="Län">
      <a:dk1>
        <a:sysClr val="windowText" lastClr="000000"/>
      </a:dk1>
      <a:lt1>
        <a:sysClr val="window" lastClr="FFFFFF"/>
      </a:lt1>
      <a:dk2>
        <a:srgbClr val="787878"/>
      </a:dk2>
      <a:lt2>
        <a:srgbClr val="F18D05"/>
      </a:lt2>
      <a:accent1>
        <a:srgbClr val="FCD920"/>
      </a:accent1>
      <a:accent2>
        <a:srgbClr val="E54028"/>
      </a:accent2>
      <a:accent3>
        <a:srgbClr val="B1B3B4"/>
      </a:accent3>
      <a:accent4>
        <a:srgbClr val="95CB15"/>
      </a:accent4>
      <a:accent5>
        <a:srgbClr val="55C3DC"/>
      </a:accent5>
      <a:accent6>
        <a:srgbClr val="D70060"/>
      </a:accent6>
      <a:hlink>
        <a:srgbClr val="E54028"/>
      </a:hlink>
      <a:folHlink>
        <a:srgbClr val="787878"/>
      </a:folHlink>
    </a:clrScheme>
    <a:fontScheme name="Lä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spPr>
      <a:bodyPr rtlCol="0" anchor="ctr"/>
      <a:lstStyle>
        <a:defPPr algn="ctr">
          <a:defRPr sz="2000"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sz="2000" smtClean="0"/>
        </a:defPPr>
      </a:lstStyle>
    </a:txDef>
  </a:objectDefaults>
  <a:extraClrSchemeLst/>
</a:theme>
</file>

<file path=ppt/theme/theme2.xml><?xml version="1.0" encoding="utf-8"?>
<a:theme xmlns:a="http://schemas.openxmlformats.org/drawingml/2006/main" name="1_Länstyrelsen Gotland">
  <a:themeElements>
    <a:clrScheme name="Län">
      <a:dk1>
        <a:sysClr val="windowText" lastClr="000000"/>
      </a:dk1>
      <a:lt1>
        <a:sysClr val="window" lastClr="FFFFFF"/>
      </a:lt1>
      <a:dk2>
        <a:srgbClr val="787878"/>
      </a:dk2>
      <a:lt2>
        <a:srgbClr val="F18D05"/>
      </a:lt2>
      <a:accent1>
        <a:srgbClr val="FCD920"/>
      </a:accent1>
      <a:accent2>
        <a:srgbClr val="E54028"/>
      </a:accent2>
      <a:accent3>
        <a:srgbClr val="B1B3B4"/>
      </a:accent3>
      <a:accent4>
        <a:srgbClr val="95CB15"/>
      </a:accent4>
      <a:accent5>
        <a:srgbClr val="55C3DC"/>
      </a:accent5>
      <a:accent6>
        <a:srgbClr val="D70060"/>
      </a:accent6>
      <a:hlink>
        <a:srgbClr val="E54028"/>
      </a:hlink>
      <a:folHlink>
        <a:srgbClr val="787878"/>
      </a:folHlink>
    </a:clrScheme>
    <a:fontScheme name="Lä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spPr>
      <a:bodyPr rtlCol="0" anchor="ctr"/>
      <a:lstStyle>
        <a:defPPr algn="ctr">
          <a:defRPr sz="2000"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sz="2000" smtClean="0"/>
        </a:defPPr>
      </a:lstStyle>
    </a:txDef>
  </a:objectDefaults>
  <a:extraClrSchemeLst/>
  <a:extLst>
    <a:ext uri="{05A4C25C-085E-4340-85A3-A5531E510DB2}">
      <thm15:themeFamily xmlns:thm15="http://schemas.microsoft.com/office/thememl/2012/main" name="Länstyrelsen ppt mall_150430.potx [Skrivskyddad]" id="{7C88B5F8-4D4A-409E-BED3-C71F4E4FA34F}" vid="{2F774680-FF1A-407D-99E3-326C06623B46}"/>
    </a:ext>
  </a:extLst>
</a:theme>
</file>

<file path=ppt/theme/theme3.xml><?xml version="1.0" encoding="utf-8"?>
<a:theme xmlns:a="http://schemas.openxmlformats.org/drawingml/2006/main" name="MSB PPT Egna">
  <a:themeElements>
    <a:clrScheme name="MSB">
      <a:dk1>
        <a:sysClr val="windowText" lastClr="000000"/>
      </a:dk1>
      <a:lt1>
        <a:sysClr val="window" lastClr="FFFFFF"/>
      </a:lt1>
      <a:dk2>
        <a:srgbClr val="44546A"/>
      </a:dk2>
      <a:lt2>
        <a:srgbClr val="E7E6E6"/>
      </a:lt2>
      <a:accent1>
        <a:srgbClr val="CC0000"/>
      </a:accent1>
      <a:accent2>
        <a:srgbClr val="822757"/>
      </a:accent2>
      <a:accent3>
        <a:srgbClr val="6F6E67"/>
      </a:accent3>
      <a:accent4>
        <a:srgbClr val="E67C5E"/>
      </a:accent4>
      <a:accent5>
        <a:srgbClr val="B47D9A"/>
      </a:accent5>
      <a:accent6>
        <a:srgbClr val="A9A8A4"/>
      </a:accent6>
      <a:hlink>
        <a:srgbClr val="0563C1"/>
      </a:hlink>
      <a:folHlink>
        <a:srgbClr val="954F72"/>
      </a:folHlink>
    </a:clrScheme>
    <a:fontScheme name="MSB">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B4B32"/>
    </a:custClr>
    <a:custClr name="MSB Röd 60%">
      <a:srgbClr val="E67C5E"/>
    </a:custClr>
    <a:custClr name="MSB Röd 40%">
      <a:srgbClr val="F0AB92"/>
    </a:custClr>
    <a:custClr name="MSB Röd 20%">
      <a:srgbClr val="F8D6C7"/>
    </a:custClr>
    <a:custClr name=" ">
      <a:srgbClr val="FFFFFF"/>
    </a:custClr>
    <a:custClr name=" ">
      <a:srgbClr val="FFFFFF"/>
    </a:custClr>
    <a:custClr name=" ">
      <a:srgbClr val="FFFFFF"/>
    </a:custClr>
    <a:custClr name=" ">
      <a:srgbClr val="FFFFFF"/>
    </a:custClr>
    <a:custClr name=" ">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name=" ">
      <a:srgbClr val="FFFFFF"/>
    </a:custClr>
    <a:custClr name=" ">
      <a:srgbClr val="FFFFFF"/>
    </a:custClr>
    <a:custClr name=" ">
      <a:srgbClr val="FFFFFF"/>
    </a:custClr>
    <a:custClr name=" ">
      <a:srgbClr val="FFFFFF"/>
    </a:custClr>
    <a:custClr name=" ">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name=" ">
      <a:srgbClr val="FFFFFF"/>
    </a:custClr>
    <a:custClr name=" ">
      <a:srgbClr val="FFFFFF"/>
    </a:custClr>
    <a:custClr name=" ">
      <a:srgbClr val="FFFFFF"/>
    </a:custClr>
    <a:custClr name=" ">
      <a:srgbClr val="FFFFFF"/>
    </a:custClr>
    <a:custClr name=" ">
      <a:srgbClr val="FFFFFF"/>
    </a:custClr>
  </a:custClrLst>
  <a:extLst>
    <a:ext uri="{05A4C25C-085E-4340-85A3-A5531E510DB2}">
      <thm15:themeFamily xmlns:thm15="http://schemas.microsoft.com/office/thememl/2012/main" name="MSB sv.potx" id="{AEA58E0F-F7B8-476F-898C-C869FAD00B00}" vid="{F5E8F45D-1BAD-4605-B7EE-D434F65F8316}"/>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UnitNote xmlns="1382A260-39A4-4953-9A22-C0F6AB658F21">
      <Terms xmlns="http://schemas.microsoft.com/office/infopath/2007/PartnerControls"/>
    </UnitNote>
    <DocumentTypeNote xmlns="1382A260-39A4-4953-9A22-C0F6AB658F21">
      <Terms xmlns="http://schemas.microsoft.com/office/infopath/2007/PartnerControls">
        <TermInfo xmlns="http://schemas.microsoft.com/office/infopath/2007/PartnerControls">
          <TermName xmlns="http://schemas.microsoft.com/office/infopath/2007/PartnerControls">Mall</TermName>
          <TermId xmlns="http://schemas.microsoft.com/office/infopath/2007/PartnerControls">996c3fd9-3ed4-4635-b3ae-3e032209d55c</TermId>
        </TermInfo>
      </Terms>
    </DocumentTypeNote>
    <OrganisationTaxHTField0 xmlns="1382a260-39a4-4953-9a22-c0f6ab658f21">
      <Terms xmlns="http://schemas.microsoft.com/office/infopath/2007/PartnerControls">
        <TermInfo xmlns="http://schemas.microsoft.com/office/infopath/2007/PartnerControls">
          <TermName xmlns="http://schemas.microsoft.com/office/infopath/2007/PartnerControls">Länsledningens stab</TermName>
          <TermId xmlns="http://schemas.microsoft.com/office/infopath/2007/PartnerControls">21cde712-c44b-4854-a6ec-529c7bbe1aa9</TermId>
        </TermInfo>
      </Terms>
    </OrganisationTaxHTField0>
    <LSTSubjectNote xmlns="f251f9fb-a6b1-4b83-9473-9981b78329c1">
      <Terms xmlns="http://schemas.microsoft.com/office/infopath/2007/PartnerControls">
        <TermInfo xmlns="http://schemas.microsoft.com/office/infopath/2007/PartnerControls">
          <TermName xmlns="http://schemas.microsoft.com/office/infopath/2007/PartnerControls">Grafisk profil</TermName>
          <TermId xmlns="http://schemas.microsoft.com/office/infopath/2007/PartnerControls">7907b1f8-39c3-4a14-834d-0c22efd6a592</TermId>
        </TermInfo>
      </Terms>
    </LSTSubjectNote>
    <TaxKeywordTaxHTField xmlns="f251f9fb-a6b1-4b83-9473-9981b78329c1">
      <Terms xmlns="http://schemas.microsoft.com/office/infopath/2007/PartnerControls">
        <TermInfo xmlns="http://schemas.microsoft.com/office/infopath/2007/PartnerControls">
          <TermName xmlns="http://schemas.microsoft.com/office/infopath/2007/PartnerControls">Mall</TermName>
          <TermId xmlns="http://schemas.microsoft.com/office/infopath/2007/PartnerControls">996c3fd9-3ed4-4635-b3ae-3e032209d55c</TermId>
        </TermInfo>
        <TermInfo xmlns="http://schemas.microsoft.com/office/infopath/2007/PartnerControls">
          <TermName xmlns="http://schemas.microsoft.com/office/infopath/2007/PartnerControls">power point-mall</TermName>
          <TermId xmlns="http://schemas.microsoft.com/office/infopath/2007/PartnerControls">03ad0a40-4cec-4636-bcac-09aa9e6b85d3</TermId>
        </TermInfo>
        <TermInfo xmlns="http://schemas.microsoft.com/office/infopath/2007/PartnerControls">
          <TermName xmlns="http://schemas.microsoft.com/office/infopath/2007/PartnerControls">power point</TermName>
          <TermId xmlns="http://schemas.microsoft.com/office/infopath/2007/PartnerControls">a034cac5-5ee0-4c47-ba79-0950cb76d84e</TermId>
        </TermInfo>
      </Terms>
    </TaxKeywordTaxHTField>
    <LansstyrelseNote xmlns="1382A260-39A4-4953-9A22-C0F6AB658F21">
      <Terms xmlns="http://schemas.microsoft.com/office/infopath/2007/PartnerControls">
        <TermInfo xmlns="http://schemas.microsoft.com/office/infopath/2007/PartnerControls">
          <TermName xmlns="http://schemas.microsoft.com/office/infopath/2007/PartnerControls">Gotland</TermName>
          <TermId xmlns="http://schemas.microsoft.com/office/infopath/2007/PartnerControls">869e1418-70be-409e-8319-4ccdb6fb8788</TermId>
        </TermInfo>
      </Terms>
    </LansstyrelseNote>
    <TaxCatchAll xmlns="f251f9fb-a6b1-4b83-9473-9981b78329c1">
      <Value>695</Value>
      <Value>18</Value>
      <Value>381</Value>
      <Value>669</Value>
      <Value>2</Value>
      <Value>664</Value>
      <Value>170</Value>
    </TaxCatchAl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elade dokument" ma:contentTypeID="0x010100A2E9165043F24F51B6DFD495AD4ADC6800A61EAC81E16B304EBCCC9A9ADD83B226" ma:contentTypeVersion="13" ma:contentTypeDescription="" ma:contentTypeScope="" ma:versionID="d7adbf89958f9afc217fc6bbe2c4d271">
  <xsd:schema xmlns:xsd="http://www.w3.org/2001/XMLSchema" xmlns:xs="http://www.w3.org/2001/XMLSchema" xmlns:p="http://schemas.microsoft.com/office/2006/metadata/properties" xmlns:ns3="1382A260-39A4-4953-9A22-C0F6AB658F21" xmlns:ns4="1382a260-39a4-4953-9a22-c0f6ab658f21" xmlns:ns5="f251f9fb-a6b1-4b83-9473-9981b78329c1" targetNamespace="http://schemas.microsoft.com/office/2006/metadata/properties" ma:root="true" ma:fieldsID="e0f7c863503b9b6828c0fce5edfea2c6" ns3:_="" ns4:_="" ns5:_="">
    <xsd:import namespace="1382A260-39A4-4953-9A22-C0F6AB658F21"/>
    <xsd:import namespace="1382a260-39a4-4953-9a22-c0f6ab658f21"/>
    <xsd:import namespace="f251f9fb-a6b1-4b83-9473-9981b78329c1"/>
    <xsd:element name="properties">
      <xsd:complexType>
        <xsd:sequence>
          <xsd:element name="documentManagement">
            <xsd:complexType>
              <xsd:all>
                <xsd:element ref="ns3:LansstyrelseNote" minOccurs="0"/>
                <xsd:element ref="ns4:OrganisationTaxHTField0" minOccurs="0"/>
                <xsd:element ref="ns3:UnitNote" minOccurs="0"/>
                <xsd:element ref="ns3:DocumentTypeNote" minOccurs="0"/>
                <xsd:element ref="ns5:LSTSubjectNote" minOccurs="0"/>
                <xsd:element ref="ns5:TaxCatchAll" minOccurs="0"/>
                <xsd:element ref="ns5:TaxCatchAllLabel" minOccurs="0"/>
                <xsd:element ref="ns5: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82A260-39A4-4953-9A22-C0F6AB658F21" elementFormDefault="qualified">
    <xsd:import namespace="http://schemas.microsoft.com/office/2006/documentManagement/types"/>
    <xsd:import namespace="http://schemas.microsoft.com/office/infopath/2007/PartnerControls"/>
    <xsd:element name="LansstyrelseNote" ma:index="5" nillable="true" ma:taxonomy="true" ma:internalName="LansstyrelseNote" ma:taxonomyFieldName="Lansstyrelse" ma:displayName="Länsstyrelse" ma:default="-1;#|869e1418-70be-409e-8319-4ccdb6fb8788" ma:fieldId="{7be40400-a0ef-437a-ad47-6897aa00a610}" ma:sspId="13388981-116e-49cc-856f-b44441908788" ma:termSetId="1bd7399e-8bd6-4a6d-aeb7-c6e871c6941f" ma:anchorId="00000000-0000-0000-0000-000000000000" ma:open="false" ma:isKeyword="false">
      <xsd:complexType>
        <xsd:sequence>
          <xsd:element ref="pc:Terms" minOccurs="0" maxOccurs="1"/>
        </xsd:sequence>
      </xsd:complexType>
    </xsd:element>
    <xsd:element name="UnitNote" ma:index="9" nillable="true" ma:taxonomy="true" ma:internalName="UnitNote" ma:taxonomyFieldName="Unit" ma:displayName="Enhet" ma:fieldId="{68f86ca6-56a1-431b-90fd-e5b8618b73c3}" ma:sspId="13388981-116e-49cc-856f-b44441908788" ma:termSetId="f24b61d0-b089-4424-85b9-e92badb17634" ma:anchorId="00000000-0000-0000-0000-000000000000" ma:open="false" ma:isKeyword="false">
      <xsd:complexType>
        <xsd:sequence>
          <xsd:element ref="pc:Terms" minOccurs="0" maxOccurs="1"/>
        </xsd:sequence>
      </xsd:complexType>
    </xsd:element>
    <xsd:element name="DocumentTypeNote" ma:index="11" ma:taxonomy="true" ma:internalName="DocumentTypeNote" ma:taxonomyFieldName="DocumentType" ma:displayName="Dokumenttyp" ma:readOnly="false" ma:fieldId="{5a6f8280-6a0b-41db-8905-adb9a1946f9e}" ma:sspId="13388981-116e-49cc-856f-b44441908788" ma:termSetId="f6ac685d-4cdc-4d4f-83dd-285566c38a8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382a260-39a4-4953-9a22-c0f6ab658f21" elementFormDefault="qualified">
    <xsd:import namespace="http://schemas.microsoft.com/office/2006/documentManagement/types"/>
    <xsd:import namespace="http://schemas.microsoft.com/office/infopath/2007/PartnerControls"/>
    <xsd:element name="OrganisationTaxHTField0" ma:index="7" nillable="true" ma:taxonomy="true" ma:internalName="OrganisationTaxHTField0" ma:taxonomyFieldName="OrganisationstillhorighetMult" ma:displayName="Organisationstillhörighet" ma:fieldId="{5d554d25-cef8-40af-8c58-b5bf0078b693}" ma:taxonomyMulti="true" ma:sspId="13388981-116e-49cc-856f-b44441908788" ma:termSetId="af44216e-50c3-4aa1-89a1-c73d0c2a1305"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251f9fb-a6b1-4b83-9473-9981b78329c1" elementFormDefault="qualified">
    <xsd:import namespace="http://schemas.microsoft.com/office/2006/documentManagement/types"/>
    <xsd:import namespace="http://schemas.microsoft.com/office/infopath/2007/PartnerControls"/>
    <xsd:element name="LSTSubjectNote" ma:index="13" ma:taxonomy="true" ma:internalName="LSTSubjectNote" ma:taxonomyFieldName="LSTSubjectMult" ma:displayName="Ämne" ma:fieldId="{019b4b3f-8c4b-4e22-8cb6-4f2f4382408c}" ma:taxonomyMulti="true" ma:sspId="13388981-116e-49cc-856f-b44441908788" ma:termSetId="91219650-7fac-4a5e-b9a6-b613ab926231" ma:anchorId="00000000-0000-0000-0000-000000000000" ma:open="false" ma:isKeyword="false">
      <xsd:complexType>
        <xsd:sequence>
          <xsd:element ref="pc:Terms" minOccurs="0" maxOccurs="1"/>
        </xsd:sequence>
      </xsd:complexType>
    </xsd:element>
    <xsd:element name="TaxCatchAll" ma:index="14" nillable="true" ma:displayName="Taxonomy Catch All Column" ma:description="" ma:hidden="true" ma:list="{86b2b6a4-1427-4755-a738-2c411ac9de9f}" ma:internalName="TaxCatchAll" ma:showField="CatchAllData" ma:web="f251f9fb-a6b1-4b83-9473-9981b78329c1">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86b2b6a4-1427-4755-a738-2c411ac9de9f}" ma:internalName="TaxCatchAllLabel" ma:readOnly="true" ma:showField="CatchAllDataLabel" ma:web="f251f9fb-a6b1-4b83-9473-9981b78329c1">
      <xsd:complexType>
        <xsd:complexContent>
          <xsd:extension base="dms:MultiChoiceLookup">
            <xsd:sequence>
              <xsd:element name="Value" type="dms:Lookup" maxOccurs="unbounded" minOccurs="0" nillable="true"/>
            </xsd:sequence>
          </xsd:extension>
        </xsd:complexContent>
      </xsd:complexType>
    </xsd:element>
    <xsd:element name="TaxKeywordTaxHTField" ma:index="21" nillable="true" ma:taxonomy="true" ma:internalName="TaxKeywordTaxHTField" ma:taxonomyFieldName="TaxKeyword" ma:displayName="Nyckelord" ma:readOnly="false" ma:fieldId="{23f27201-bee3-471e-b2e7-b64fd8b7ca38}" ma:taxonomyMulti="true" ma:sspId="13388981-116e-49cc-856f-b44441908788"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3" ma:displayName="Författare"/>
        <xsd:element ref="dcterms:created" minOccurs="0" maxOccurs="1"/>
        <xsd:element ref="dc:identifier" minOccurs="0" maxOccurs="1"/>
        <xsd:element name="contentType" minOccurs="0" maxOccurs="1" type="xsd:string" ma:index="20" ma:displayName="Innehållstyp"/>
        <xsd:element ref="dc:title" maxOccurs="1" ma:index="2"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1BFD36-37FB-49CC-8ADB-CD89A97887CC}">
  <ds:schemaRefs>
    <ds:schemaRef ds:uri="http://purl.org/dc/terms/"/>
    <ds:schemaRef ds:uri="http://schemas.openxmlformats.org/package/2006/metadata/core-properties"/>
    <ds:schemaRef ds:uri="1382a260-39a4-4953-9a22-c0f6ab658f21"/>
    <ds:schemaRef ds:uri="http://schemas.microsoft.com/office/2006/documentManagement/types"/>
    <ds:schemaRef ds:uri="http://schemas.microsoft.com/office/infopath/2007/PartnerControls"/>
    <ds:schemaRef ds:uri="http://purl.org/dc/elements/1.1/"/>
    <ds:schemaRef ds:uri="http://schemas.microsoft.com/office/2006/metadata/properties"/>
    <ds:schemaRef ds:uri="1382A260-39A4-4953-9A22-C0F6AB658F21"/>
    <ds:schemaRef ds:uri="f251f9fb-a6b1-4b83-9473-9981b78329c1"/>
    <ds:schemaRef ds:uri="http://www.w3.org/XML/1998/namespace"/>
    <ds:schemaRef ds:uri="http://purl.org/dc/dcmitype/"/>
  </ds:schemaRefs>
</ds:datastoreItem>
</file>

<file path=customXml/itemProps2.xml><?xml version="1.0" encoding="utf-8"?>
<ds:datastoreItem xmlns:ds="http://schemas.openxmlformats.org/officeDocument/2006/customXml" ds:itemID="{98F0F557-E9F4-4AF5-A617-9FF7C0A0CBDB}">
  <ds:schemaRefs>
    <ds:schemaRef ds:uri="http://schemas.microsoft.com/sharepoint/v3/contenttype/forms"/>
  </ds:schemaRefs>
</ds:datastoreItem>
</file>

<file path=customXml/itemProps3.xml><?xml version="1.0" encoding="utf-8"?>
<ds:datastoreItem xmlns:ds="http://schemas.openxmlformats.org/officeDocument/2006/customXml" ds:itemID="{197C86F4-A7D1-48D6-99CD-AF66EEF07E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82A260-39A4-4953-9A22-C0F6AB658F21"/>
    <ds:schemaRef ds:uri="1382a260-39a4-4953-9a22-c0f6ab658f21"/>
    <ds:schemaRef ds:uri="f251f9fb-a6b1-4b83-9473-9981b78329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Länstyrelsen ppt mall_150430 (1)</Template>
  <TotalTime>2898</TotalTime>
  <Words>2660</Words>
  <Application>Microsoft Office PowerPoint</Application>
  <PresentationFormat>Anpassad</PresentationFormat>
  <Paragraphs>251</Paragraphs>
  <Slides>17</Slides>
  <Notes>15</Notes>
  <HiddenSlides>0</HiddenSlides>
  <MMClips>0</MMClips>
  <ScaleCrop>false</ScaleCrop>
  <HeadingPairs>
    <vt:vector size="6" baseType="variant">
      <vt:variant>
        <vt:lpstr>Använt teckensnitt</vt:lpstr>
      </vt:variant>
      <vt:variant>
        <vt:i4>5</vt:i4>
      </vt:variant>
      <vt:variant>
        <vt:lpstr>Tema</vt:lpstr>
      </vt:variant>
      <vt:variant>
        <vt:i4>3</vt:i4>
      </vt:variant>
      <vt:variant>
        <vt:lpstr>Bildrubriker</vt:lpstr>
      </vt:variant>
      <vt:variant>
        <vt:i4>17</vt:i4>
      </vt:variant>
    </vt:vector>
  </HeadingPairs>
  <TitlesOfParts>
    <vt:vector size="25" baseType="lpstr">
      <vt:lpstr>Arial</vt:lpstr>
      <vt:lpstr>Calibri</vt:lpstr>
      <vt:lpstr>Century Gothic</vt:lpstr>
      <vt:lpstr>Courier New</vt:lpstr>
      <vt:lpstr>Roboto Lt</vt:lpstr>
      <vt:lpstr>Länstyrelsen Gotland</vt:lpstr>
      <vt:lpstr>1_Länstyrelsen Gotland</vt:lpstr>
      <vt:lpstr>MSB PPT Egna</vt:lpstr>
      <vt:lpstr>Kontinuitetshantering i fysisk planering - två exempel</vt:lpstr>
      <vt:lpstr>Om materialet</vt:lpstr>
      <vt:lpstr>Förberedelser</vt:lpstr>
      <vt:lpstr>Agenda</vt:lpstr>
      <vt:lpstr>Syfte med dagen</vt:lpstr>
      <vt:lpstr>PowerPoint-presentation</vt:lpstr>
      <vt:lpstr>Presentation av kontinuitetshantering</vt:lpstr>
      <vt:lpstr>Presentation av det aktuella planområdet</vt:lpstr>
      <vt:lpstr>Metod av dagens workshop</vt:lpstr>
      <vt:lpstr>Del 1: Konsekvensanalys &amp; riskbedömning</vt:lpstr>
      <vt:lpstr>ETT FIKTIVT EXEMPEL</vt:lpstr>
      <vt:lpstr>ETT FIKTIVT EXEMPEL</vt:lpstr>
      <vt:lpstr>Del 2: Åtgärder &amp; lösningar</vt:lpstr>
      <vt:lpstr>ETT FIKTIVT EXEMPEL</vt:lpstr>
      <vt:lpstr>ETT FIKTIVT EXEMPEL</vt:lpstr>
      <vt:lpstr>Reflektioner</vt:lpstr>
      <vt:lpstr>Frågebatteri för fysisk planerings bidrag till kontinuitetshantering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Kontinuitetshantering - fysisk planering</dc:title>
  <dc:creator>Englund Åsa</dc:creator>
  <cp:keywords>power point; Mall; power point-mall</cp:keywords>
  <cp:lastModifiedBy>Green Agneta</cp:lastModifiedBy>
  <cp:revision>162</cp:revision>
  <cp:lastPrinted>2020-05-29T06:13:04Z</cp:lastPrinted>
  <dcterms:created xsi:type="dcterms:W3CDTF">2020-04-30T07:31:06Z</dcterms:created>
  <dcterms:modified xsi:type="dcterms:W3CDTF">2020-12-16T12:10:57Z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0x010100A2E9165043F24F51B6DFD495AD4ADC6800A61EAC81E16B304EBCCC9A9ADD83B226</vt:lpwstr>
  </property>
  <property fmtid="{D5CDD505-2E9C-101B-9397-08002B2CF9AE}" pid="3" name="TaxKeyword">
    <vt:lpwstr>669;#Mall|996c3fd9-3ed4-4635-b3ae-3e032209d55c;#381;#power point-mall|03ad0a40-4cec-4636-bcac-09aa9e6b85d3;#695;#power point|a034cac5-5ee0-4c47-ba79-0950cb76d84e</vt:lpwstr>
  </property>
  <property fmtid="{D5CDD505-2E9C-101B-9397-08002B2CF9AE}" pid="4" name="OrganisationstillhorighetMult">
    <vt:lpwstr>18;#Länsledningens stab|21cde712-c44b-4854-a6ec-529c7bbe1aa9</vt:lpwstr>
  </property>
  <property fmtid="{D5CDD505-2E9C-101B-9397-08002B2CF9AE}" pid="5" name="DocumentType">
    <vt:lpwstr>170;#Mall|996c3fd9-3ed4-4635-b3ae-3e032209d55c</vt:lpwstr>
  </property>
  <property fmtid="{D5CDD505-2E9C-101B-9397-08002B2CF9AE}" pid="6" name="Unit">
    <vt:lpwstr/>
  </property>
  <property fmtid="{D5CDD505-2E9C-101B-9397-08002B2CF9AE}" pid="7" name="LSTSubjectMult">
    <vt:lpwstr>664;#Grafisk profil|7907b1f8-39c3-4a14-834d-0c22efd6a592</vt:lpwstr>
  </property>
  <property fmtid="{D5CDD505-2E9C-101B-9397-08002B2CF9AE}" pid="8" name="Lansstyrelse">
    <vt:lpwstr>2;#Gotland|869e1418-70be-409e-8319-4ccdb6fb8788</vt:lpwstr>
  </property>
</Properties>
</file>